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84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 addSld modSld addMainMaster delMainMaster modMainMaster modNotesMaster">
      <pc:chgData name="Galina Doychinova" userId="0fb7927745f0c6c3" providerId="LiveId" clId="{403A5934-DEB0-4C53-872A-117AF44D2478}" dt="2026-06-27T22:14:23.637" v="312" actId="26606"/>
      <pc:docMkLst>
        <pc:docMk/>
      </pc:docMkLst>
      <pc:sldChg chg="addSp modSp add mod">
        <pc:chgData name="Galina Doychinova" userId="0fb7927745f0c6c3" providerId="LiveId" clId="{403A5934-DEB0-4C53-872A-117AF44D2478}" dt="2026-06-27T22:14:23.637" v="312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6"/>
            <ac:spMk id="2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7T22:14:23.637" v="312" actId="26606"/>
          <ac:spMkLst>
            <pc:docMk/>
            <pc:sldMk cId="0" sldId="256"/>
            <ac:spMk id="3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19:46:43.970" v="48" actId="2660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7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7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14T19:15:57.073" v="5" actId="26606"/>
          <ac:spMkLst>
            <pc:docMk/>
            <pc:sldMk cId="0" sldId="257"/>
            <ac:spMk id="5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57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7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7"/>
            <ac:spMk id="9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57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14T19:15:57.073" v="5" actId="26606"/>
          <ac:spMkLst>
            <pc:docMk/>
            <pc:sldMk cId="0" sldId="257"/>
            <ac:spMk id="11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7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7"/>
            <ac:spMk id="1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57"/>
            <ac:spMk id="14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7"/>
            <ac:spMk id="15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7"/>
            <ac:spMk id="17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7"/>
            <ac:spMk id="18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21:34.601" v="311" actId="403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14T19:15:57.073" v="5" actId="26606"/>
          <ac:spMkLst>
            <pc:docMk/>
            <pc:sldMk cId="0" sldId="258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14T19:16:09.609" v="6" actId="404"/>
          <ac:spMkLst>
            <pc:docMk/>
            <pc:sldMk cId="0" sldId="258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8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8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8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8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21:22.471" v="307" actId="403"/>
          <ac:spMkLst>
            <pc:docMk/>
            <pc:sldMk cId="0" sldId="258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8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21:34.601" v="311" actId="403"/>
          <ac:spMkLst>
            <pc:docMk/>
            <pc:sldMk cId="0" sldId="258"/>
            <ac:spMk id="11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21:29.274" v="310" actId="404"/>
          <ac:spMkLst>
            <pc:docMk/>
            <pc:sldMk cId="0" sldId="258"/>
            <ac:spMk id="1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14T19:16:26.649" v="11" actId="404"/>
          <ac:spMkLst>
            <pc:docMk/>
            <pc:sldMk cId="0" sldId="258"/>
            <ac:spMk id="14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21:14.784" v="305" actId="403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14T19:16:33.770" v="13" actId="404"/>
          <ac:spMkLst>
            <pc:docMk/>
            <pc:sldMk cId="0" sldId="259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20:47.906" v="301" actId="403"/>
          <ac:spMkLst>
            <pc:docMk/>
            <pc:sldMk cId="0" sldId="259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9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21:03.863" v="303" actId="403"/>
          <ac:spMkLst>
            <pc:docMk/>
            <pc:sldMk cId="0" sldId="259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59"/>
            <ac:spMk id="8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21:14.784" v="305" actId="403"/>
          <ac:spMkLst>
            <pc:docMk/>
            <pc:sldMk cId="0" sldId="259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14T19:16:45.747" v="16" actId="404"/>
          <ac:spMkLst>
            <pc:docMk/>
            <pc:sldMk cId="0" sldId="259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21:09.999" v="304" actId="403"/>
          <ac:spMkLst>
            <pc:docMk/>
            <pc:sldMk cId="0" sldId="259"/>
            <ac:spMk id="11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20:37.929" v="299" actId="403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0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0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20:12.675" v="289" actId="403"/>
          <ac:spMkLst>
            <pc:docMk/>
            <pc:sldMk cId="0" sldId="260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0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20:32.196" v="297" actId="403"/>
          <ac:spMkLst>
            <pc:docMk/>
            <pc:sldMk cId="0" sldId="260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0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0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20:26.566" v="295" actId="403"/>
          <ac:spMkLst>
            <pc:docMk/>
            <pc:sldMk cId="0" sldId="260"/>
            <ac:spMk id="11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0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20:37.929" v="299" actId="403"/>
          <ac:spMkLst>
            <pc:docMk/>
            <pc:sldMk cId="0" sldId="260"/>
            <ac:spMk id="1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0"/>
            <ac:spMk id="14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20:20.737" v="293" actId="403"/>
          <ac:spMkLst>
            <pc:docMk/>
            <pc:sldMk cId="0" sldId="260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20:03.865" v="286" actId="403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1"/>
            <ac:spMk id="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61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9:48.323" v="281" actId="403"/>
          <ac:spMkLst>
            <pc:docMk/>
            <pc:sldMk cId="0" sldId="261"/>
            <ac:spMk id="5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61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1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1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20:03.865" v="286" actId="403"/>
          <ac:spMkLst>
            <pc:docMk/>
            <pc:sldMk cId="0" sldId="261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1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1"/>
            <ac:spMk id="11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1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9:59.114" v="285" actId="403"/>
          <ac:spMkLst>
            <pc:docMk/>
            <pc:sldMk cId="0" sldId="261"/>
            <ac:spMk id="1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1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9:53.874" v="283" actId="403"/>
          <ac:spMkLst>
            <pc:docMk/>
            <pc:sldMk cId="0" sldId="261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9:41.707" v="279" actId="403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2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2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2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2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9:36.211" v="278" actId="403"/>
          <ac:spMkLst>
            <pc:docMk/>
            <pc:sldMk cId="0" sldId="262"/>
            <ac:spMk id="7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62"/>
            <ac:spMk id="8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2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2"/>
            <ac:spMk id="11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2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9:41.707" v="279" actId="403"/>
          <ac:spMkLst>
            <pc:docMk/>
            <pc:sldMk cId="0" sldId="262"/>
            <ac:spMk id="1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2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9:27.397" v="276" actId="403"/>
          <ac:spMkLst>
            <pc:docMk/>
            <pc:sldMk cId="0" sldId="262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9:15.088" v="273" actId="403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3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3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3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9:10.006" v="272" actId="403"/>
          <ac:spMkLst>
            <pc:docMk/>
            <pc:sldMk cId="0" sldId="263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3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9:05.761" v="270" actId="403"/>
          <ac:spMkLst>
            <pc:docMk/>
            <pc:sldMk cId="0" sldId="263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3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9:15.088" v="273" actId="403"/>
          <ac:spMkLst>
            <pc:docMk/>
            <pc:sldMk cId="0" sldId="263"/>
            <ac:spMk id="11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8:57.147" v="268" actId="403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64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4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8:32.216" v="259" actId="403"/>
          <ac:spMkLst>
            <pc:docMk/>
            <pc:sldMk cId="0" sldId="264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4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8:53.128" v="267" actId="403"/>
          <ac:spMkLst>
            <pc:docMk/>
            <pc:sldMk cId="0" sldId="264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8:57.147" v="268" actId="403"/>
          <ac:spMkLst>
            <pc:docMk/>
            <pc:sldMk cId="0" sldId="264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64"/>
            <ac:spMk id="11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4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8:47.935" v="266" actId="404"/>
          <ac:spMkLst>
            <pc:docMk/>
            <pc:sldMk cId="0" sldId="264"/>
            <ac:spMk id="1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64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8:38.076" v="262" actId="403"/>
          <ac:spMkLst>
            <pc:docMk/>
            <pc:sldMk cId="0" sldId="264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8:23.553" v="256" actId="403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65"/>
            <ac:spMk id="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65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8:06.680" v="248" actId="403"/>
          <ac:spMkLst>
            <pc:docMk/>
            <pc:sldMk cId="0" sldId="265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8:23.553" v="256" actId="403"/>
          <ac:spMkLst>
            <pc:docMk/>
            <pc:sldMk cId="0" sldId="265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5"/>
            <ac:spMk id="8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65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5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8:11.994" v="251" actId="403"/>
          <ac:spMkLst>
            <pc:docMk/>
            <pc:sldMk cId="0" sldId="265"/>
            <ac:spMk id="11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5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5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8:17.616" v="254" actId="403"/>
          <ac:spMkLst>
            <pc:docMk/>
            <pc:sldMk cId="0" sldId="265"/>
            <ac:spMk id="15" creationId="{00000000-0000-0000-0000-000000000000}"/>
          </ac:spMkLst>
        </pc:spChg>
      </pc:sldChg>
      <pc:sldChg chg="addSp modSp add mod">
        <pc:chgData name="Galina Doychinova" userId="0fb7927745f0c6c3" providerId="LiveId" clId="{403A5934-DEB0-4C53-872A-117AF44D2478}" dt="2026-06-25T20:18:00.194" v="246" actId="403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66"/>
            <ac:spMk id="2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66"/>
            <ac:spMk id="3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6"/>
            <ac:spMk id="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7:38.047" v="236" actId="403"/>
          <ac:spMkLst>
            <pc:docMk/>
            <pc:sldMk cId="0" sldId="266"/>
            <ac:spMk id="5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6"/>
            <ac:spMk id="6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8:00.194" v="246" actId="403"/>
          <ac:spMkLst>
            <pc:docMk/>
            <pc:sldMk cId="0" sldId="266"/>
            <ac:spMk id="7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6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66"/>
            <ac:spMk id="9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7:55.644" v="244" actId="404"/>
          <ac:spMkLst>
            <pc:docMk/>
            <pc:sldMk cId="0" sldId="266"/>
            <ac:spMk id="11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6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7:43.458" v="238" actId="403"/>
          <ac:spMkLst>
            <pc:docMk/>
            <pc:sldMk cId="0" sldId="266"/>
            <ac:spMk id="13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6"/>
            <ac:spMk id="14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7:49.582" v="241" actId="403"/>
          <ac:spMkLst>
            <pc:docMk/>
            <pc:sldMk cId="0" sldId="266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7:27.610" v="233" actId="403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7"/>
            <ac:spMk id="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67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7:16.932" v="230" actId="403"/>
          <ac:spMkLst>
            <pc:docMk/>
            <pc:sldMk cId="0" sldId="267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7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7:21.977" v="232" actId="403"/>
          <ac:spMkLst>
            <pc:docMk/>
            <pc:sldMk cId="0" sldId="267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14T19:18:02.268" v="34" actId="404"/>
          <ac:spMkLst>
            <pc:docMk/>
            <pc:sldMk cId="0" sldId="267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7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7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7:27.610" v="233" actId="403"/>
          <ac:spMkLst>
            <pc:docMk/>
            <pc:sldMk cId="0" sldId="267"/>
            <ac:spMk id="11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7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7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7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7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7:06.187" v="227" actId="403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8"/>
            <ac:spMk id="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68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68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8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8"/>
            <ac:spMk id="7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68"/>
            <ac:spMk id="8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7:06.187" v="227" actId="403"/>
          <ac:spMkLst>
            <pc:docMk/>
            <pc:sldMk cId="0" sldId="268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8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8"/>
            <ac:spMk id="11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8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8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8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8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6:57.604" v="225" actId="403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9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9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9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9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9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6:51.828" v="223" actId="403"/>
          <ac:spMkLst>
            <pc:docMk/>
            <pc:sldMk cId="0" sldId="269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9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9"/>
            <ac:spMk id="11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69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6:57.604" v="225" actId="403"/>
          <ac:spMkLst>
            <pc:docMk/>
            <pc:sldMk cId="0" sldId="269"/>
            <ac:spMk id="1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69"/>
            <ac:spMk id="14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69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6:45.082" v="221" actId="403"/>
        <pc:sldMkLst>
          <pc:docMk/>
          <pc:sldMk cId="0" sldId="270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0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70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6:45.082" v="221" actId="403"/>
          <ac:spMkLst>
            <pc:docMk/>
            <pc:sldMk cId="0" sldId="270"/>
            <ac:spMk id="5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70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0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70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6:32.292" v="217" actId="403"/>
          <ac:spMkLst>
            <pc:docMk/>
            <pc:sldMk cId="0" sldId="270"/>
            <ac:spMk id="9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70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0"/>
            <ac:spMk id="11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70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0"/>
            <ac:spMk id="1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70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6:38.205" v="220" actId="403"/>
          <ac:spMkLst>
            <pc:docMk/>
            <pc:sldMk cId="0" sldId="270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6:21.624" v="215" actId="403"/>
        <pc:sldMkLst>
          <pc:docMk/>
          <pc:sldMk cId="0" sldId="271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1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71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1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46:43.970" v="48" actId="26606"/>
          <ac:spMkLst>
            <pc:docMk/>
            <pc:sldMk cId="0" sldId="271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6:21.624" v="215" actId="403"/>
          <ac:spMkLst>
            <pc:docMk/>
            <pc:sldMk cId="0" sldId="271"/>
            <ac:spMk id="7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14T19:11:03.013" v="4" actId="26606"/>
          <ac:spMkLst>
            <pc:docMk/>
            <pc:sldMk cId="0" sldId="271"/>
            <ac:spMk id="8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1"/>
            <ac:spMk id="9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19:52:49.640" v="49" actId="26606"/>
          <ac:spMkLst>
            <pc:docMk/>
            <pc:sldMk cId="0" sldId="271"/>
            <ac:spMk id="10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1"/>
            <ac:spMk id="11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19:52:49.640" v="49" actId="26606"/>
          <ac:spMkLst>
            <pc:docMk/>
            <pc:sldMk cId="0" sldId="271"/>
            <ac:spMk id="12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1"/>
            <ac:spMk id="1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71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1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6:09.592" v="212" actId="403"/>
        <pc:sldMkLst>
          <pc:docMk/>
          <pc:sldMk cId="0" sldId="272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2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2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2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5:58.181" v="207" actId="403"/>
          <ac:spMkLst>
            <pc:docMk/>
            <pc:sldMk cId="0" sldId="272"/>
            <ac:spMk id="11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1:46.479" v="51" actId="26606"/>
          <ac:spMkLst>
            <pc:docMk/>
            <pc:sldMk cId="0" sldId="272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6:09.592" v="212" actId="403"/>
          <ac:spMkLst>
            <pc:docMk/>
            <pc:sldMk cId="0" sldId="272"/>
            <ac:spMk id="1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1:46.479" v="51" actId="26606"/>
          <ac:spMkLst>
            <pc:docMk/>
            <pc:sldMk cId="0" sldId="272"/>
            <ac:spMk id="1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6:04.291" v="210" actId="403"/>
          <ac:spMkLst>
            <pc:docMk/>
            <pc:sldMk cId="0" sldId="272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5:51.189" v="206" actId="404"/>
        <pc:sldMkLst>
          <pc:docMk/>
          <pc:sldMk cId="0" sldId="273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73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5:51.189" v="206" actId="404"/>
          <ac:spMkLst>
            <pc:docMk/>
            <pc:sldMk cId="0" sldId="273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73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3"/>
            <ac:spMk id="11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3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5:35.876" v="204" actId="403"/>
          <ac:spMkLst>
            <pc:docMk/>
            <pc:sldMk cId="0" sldId="273"/>
            <ac:spMk id="1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3"/>
            <ac:spMk id="1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5:40.509" v="205" actId="403"/>
          <ac:spMkLst>
            <pc:docMk/>
            <pc:sldMk cId="0" sldId="273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5:28.594" v="201" actId="403"/>
        <pc:sldMkLst>
          <pc:docMk/>
          <pc:sldMk cId="0" sldId="274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4"/>
            <ac:spMk id="3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5:28.594" v="201" actId="403"/>
          <ac:spMkLst>
            <pc:docMk/>
            <pc:sldMk cId="0" sldId="274"/>
            <ac:spMk id="5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4"/>
            <ac:spMk id="7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74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4"/>
            <ac:spMk id="9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74"/>
            <ac:spMk id="10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5:20.378" v="199" actId="404"/>
          <ac:spMkLst>
            <pc:docMk/>
            <pc:sldMk cId="0" sldId="274"/>
            <ac:spMk id="11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5:10.348" v="196" actId="403"/>
        <pc:sldMkLst>
          <pc:docMk/>
          <pc:sldMk cId="0" sldId="275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5"/>
            <ac:spMk id="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1:46.479" v="51" actId="26606"/>
          <ac:spMkLst>
            <pc:docMk/>
            <pc:sldMk cId="0" sldId="275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4:48.414" v="190" actId="403"/>
          <ac:spMkLst>
            <pc:docMk/>
            <pc:sldMk cId="0" sldId="275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5"/>
            <ac:spMk id="7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1:46.479" v="51" actId="26606"/>
          <ac:spMkLst>
            <pc:docMk/>
            <pc:sldMk cId="0" sldId="275"/>
            <ac:spMk id="8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5:10.348" v="196" actId="403"/>
          <ac:spMkLst>
            <pc:docMk/>
            <pc:sldMk cId="0" sldId="275"/>
            <ac:spMk id="9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1:46.479" v="51" actId="26606"/>
          <ac:spMkLst>
            <pc:docMk/>
            <pc:sldMk cId="0" sldId="275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5:05.116" v="194" actId="403"/>
          <ac:spMkLst>
            <pc:docMk/>
            <pc:sldMk cId="0" sldId="275"/>
            <ac:spMk id="11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1:46.479" v="51" actId="26606"/>
          <ac:spMkLst>
            <pc:docMk/>
            <pc:sldMk cId="0" sldId="275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4:57.392" v="193" actId="404"/>
          <ac:spMkLst>
            <pc:docMk/>
            <pc:sldMk cId="0" sldId="275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5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4:38.750" v="187" actId="403"/>
        <pc:sldMkLst>
          <pc:docMk/>
          <pc:sldMk cId="0" sldId="276"/>
        </pc:sldMkLst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7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6"/>
            <ac:spMk id="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4:27.574" v="183" actId="403"/>
          <ac:spMkLst>
            <pc:docMk/>
            <pc:sldMk cId="0" sldId="276"/>
            <ac:spMk id="5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6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6"/>
            <ac:spMk id="7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6"/>
            <ac:spMk id="8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6"/>
            <ac:spMk id="9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6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4:34.003" v="185" actId="403"/>
          <ac:spMkLst>
            <pc:docMk/>
            <pc:sldMk cId="0" sldId="276"/>
            <ac:spMk id="11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6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76"/>
            <ac:spMk id="1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6"/>
            <ac:spMk id="1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4:38.750" v="187" actId="403"/>
          <ac:spMkLst>
            <pc:docMk/>
            <pc:sldMk cId="0" sldId="276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7T22:14:23.637" v="312" actId="26606"/>
        <pc:sldMkLst>
          <pc:docMk/>
          <pc:sldMk cId="0" sldId="277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7T22:14:23.637" v="312" actId="26606"/>
          <ac:spMkLst>
            <pc:docMk/>
            <pc:sldMk cId="0" sldId="277"/>
            <ac:spMk id="3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1:17.757" v="157" actId="403"/>
        <pc:sldMkLst>
          <pc:docMk/>
          <pc:sldMk cId="0" sldId="278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8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8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1:12.379" v="156" actId="403"/>
          <ac:spMkLst>
            <pc:docMk/>
            <pc:sldMk cId="0" sldId="278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8"/>
            <ac:spMk id="11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8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8"/>
            <ac:spMk id="1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8"/>
            <ac:spMk id="1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1:17.757" v="157" actId="403"/>
          <ac:spMkLst>
            <pc:docMk/>
            <pc:sldMk cId="0" sldId="278"/>
            <ac:spMk id="15" creationId="{00000000-0000-0000-0000-000000000000}"/>
          </ac:spMkLst>
        </pc:spChg>
      </pc:sldChg>
      <pc:sldChg chg="delSp modSp add mod">
        <pc:chgData name="Galina Doychinova" userId="0fb7927745f0c6c3" providerId="LiveId" clId="{403A5934-DEB0-4C53-872A-117AF44D2478}" dt="2026-06-25T20:11:37.134" v="160" actId="1076"/>
        <pc:sldMkLst>
          <pc:docMk/>
          <pc:sldMk cId="0" sldId="279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9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1:37.134" v="160" actId="1076"/>
          <ac:spMkLst>
            <pc:docMk/>
            <pc:sldMk cId="0" sldId="279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9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1:25.471" v="158" actId="403"/>
          <ac:spMkLst>
            <pc:docMk/>
            <pc:sldMk cId="0" sldId="279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79"/>
            <ac:spMk id="11" creationId="{00000000-0000-0000-0000-000000000000}"/>
          </ac:spMkLst>
        </pc:spChg>
      </pc:sldChg>
      <pc:sldChg chg="addSp modSp add mod">
        <pc:chgData name="Galina Doychinova" userId="0fb7927745f0c6c3" providerId="LiveId" clId="{403A5934-DEB0-4C53-872A-117AF44D2478}" dt="2026-06-25T20:12:03.113" v="168" actId="403"/>
        <pc:sldMkLst>
          <pc:docMk/>
          <pc:sldMk cId="0" sldId="280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1:49.564" v="163" actId="403"/>
          <ac:spMkLst>
            <pc:docMk/>
            <pc:sldMk cId="0" sldId="280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1:55.252" v="165" actId="403"/>
          <ac:spMkLst>
            <pc:docMk/>
            <pc:sldMk cId="0" sldId="280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0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0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0"/>
            <ac:spMk id="13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19:52:49.640" v="49" actId="26606"/>
          <ac:spMkLst>
            <pc:docMk/>
            <pc:sldMk cId="0" sldId="280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12:03.113" v="168" actId="403"/>
          <ac:spMkLst>
            <pc:docMk/>
            <pc:sldMk cId="0" sldId="280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7T22:14:23.637" v="312" actId="26606"/>
        <pc:sldMkLst>
          <pc:docMk/>
          <pc:sldMk cId="0" sldId="281"/>
        </pc:sldMkLst>
        <pc:spChg chg="mod">
          <ac:chgData name="Galina Doychinova" userId="0fb7927745f0c6c3" providerId="LiveId" clId="{403A5934-DEB0-4C53-872A-117AF44D2478}" dt="2026-06-27T22:14:23.637" v="312" actId="26606"/>
          <ac:spMkLst>
            <pc:docMk/>
            <pc:sldMk cId="0" sldId="28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1:01.974" v="154" actId="404"/>
          <ac:spMkLst>
            <pc:docMk/>
            <pc:sldMk cId="0" sldId="281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1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0:56.291" v="153" actId="403"/>
          <ac:spMkLst>
            <pc:docMk/>
            <pc:sldMk cId="0" sldId="281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1"/>
            <ac:spMk id="11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1:46.479" v="51" actId="26606"/>
          <ac:spMkLst>
            <pc:docMk/>
            <pc:sldMk cId="0" sldId="281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1"/>
            <ac:spMk id="13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81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1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2:19.190" v="169" actId="404"/>
        <pc:sldMkLst>
          <pc:docMk/>
          <pc:sldMk cId="0" sldId="282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0:16.502" v="146" actId="403"/>
          <ac:spMkLst>
            <pc:docMk/>
            <pc:sldMk cId="0" sldId="282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9:57.108" v="138" actId="403"/>
          <ac:spMkLst>
            <pc:docMk/>
            <pc:sldMk cId="0" sldId="282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2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0:01.727" v="140" actId="403"/>
          <ac:spMkLst>
            <pc:docMk/>
            <pc:sldMk cId="0" sldId="282"/>
            <ac:spMk id="11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1:46.479" v="51" actId="26606"/>
          <ac:spMkLst>
            <pc:docMk/>
            <pc:sldMk cId="0" sldId="282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0:11.906" v="144" actId="403"/>
          <ac:spMkLst>
            <pc:docMk/>
            <pc:sldMk cId="0" sldId="282"/>
            <ac:spMk id="1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1:46.479" v="51" actId="26606"/>
          <ac:spMkLst>
            <pc:docMk/>
            <pc:sldMk cId="0" sldId="282"/>
            <ac:spMk id="1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2:19.190" v="169" actId="404"/>
          <ac:spMkLst>
            <pc:docMk/>
            <pc:sldMk cId="0" sldId="282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7T22:14:23.637" v="312" actId="26606"/>
        <pc:sldMkLst>
          <pc:docMk/>
          <pc:sldMk cId="0" sldId="283"/>
        </pc:sldMkLst>
        <pc:spChg chg="mod">
          <ac:chgData name="Galina Doychinova" userId="0fb7927745f0c6c3" providerId="LiveId" clId="{403A5934-DEB0-4C53-872A-117AF44D2478}" dt="2026-06-27T22:14:23.637" v="312" actId="26606"/>
          <ac:spMkLst>
            <pc:docMk/>
            <pc:sldMk cId="0" sldId="28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9:27.799" v="131" actId="403"/>
          <ac:spMkLst>
            <pc:docMk/>
            <pc:sldMk cId="0" sldId="283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9:49.147" v="137" actId="403"/>
          <ac:spMkLst>
            <pc:docMk/>
            <pc:sldMk cId="0" sldId="283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2:25.842" v="170" actId="404"/>
          <ac:spMkLst>
            <pc:docMk/>
            <pc:sldMk cId="0" sldId="283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3"/>
            <ac:spMk id="11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3"/>
            <ac:spMk id="12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12:29.850" v="171" actId="404"/>
          <ac:spMkLst>
            <pc:docMk/>
            <pc:sldMk cId="0" sldId="283"/>
            <ac:spMk id="1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3"/>
            <ac:spMk id="1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6-25T20:09:33.218" v="132" actId="403"/>
          <ac:spMkLst>
            <pc:docMk/>
            <pc:sldMk cId="0" sldId="283"/>
            <ac:spMk id="15" creationId="{00000000-0000-0000-0000-000000000000}"/>
          </ac:spMkLst>
        </pc:spChg>
      </pc:sldChg>
      <pc:sldChg chg="delSp modSp add mod">
        <pc:chgData name="Galina Doychinova" userId="0fb7927745f0c6c3" providerId="LiveId" clId="{403A5934-DEB0-4C53-872A-117AF44D2478}" dt="2026-06-25T20:12:44.150" v="174" actId="404"/>
        <pc:sldMkLst>
          <pc:docMk/>
          <pc:sldMk cId="0" sldId="284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2:39.680" v="173" actId="404"/>
          <ac:spMkLst>
            <pc:docMk/>
            <pc:sldMk cId="0" sldId="284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2:35.929" v="172" actId="404"/>
          <ac:spMkLst>
            <pc:docMk/>
            <pc:sldMk cId="0" sldId="284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9:21.824" v="128" actId="403"/>
          <ac:spMkLst>
            <pc:docMk/>
            <pc:sldMk cId="0" sldId="284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2:44.150" v="174" actId="404"/>
          <ac:spMkLst>
            <pc:docMk/>
            <pc:sldMk cId="0" sldId="284"/>
            <ac:spMk id="11" creationId="{00000000-0000-0000-0000-000000000000}"/>
          </ac:spMkLst>
        </pc:spChg>
      </pc:sldChg>
      <pc:sldChg chg="delSp modSp add mod">
        <pc:chgData name="Galina Doychinova" userId="0fb7927745f0c6c3" providerId="LiveId" clId="{403A5934-DEB0-4C53-872A-117AF44D2478}" dt="2026-06-25T20:13:00.410" v="176" actId="404"/>
        <pc:sldMkLst>
          <pc:docMk/>
          <pc:sldMk cId="0" sldId="285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3:00.410" v="176" actId="404"/>
          <ac:spMkLst>
            <pc:docMk/>
            <pc:sldMk cId="0" sldId="285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5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8:39.680" v="120" actId="404"/>
          <ac:spMkLst>
            <pc:docMk/>
            <pc:sldMk cId="0" sldId="285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2:51.950" v="175" actId="404"/>
          <ac:spMkLst>
            <pc:docMk/>
            <pc:sldMk cId="0" sldId="285"/>
            <ac:spMk id="11" creationId="{00000000-0000-0000-0000-000000000000}"/>
          </ac:spMkLst>
        </pc:spChg>
      </pc:sldChg>
      <pc:sldChg chg="addSp modSp add mod">
        <pc:chgData name="Galina Doychinova" userId="0fb7927745f0c6c3" providerId="LiveId" clId="{403A5934-DEB0-4C53-872A-117AF44D2478}" dt="2026-06-25T20:13:06.286" v="177" actId="404"/>
        <pc:sldMkLst>
          <pc:docMk/>
          <pc:sldMk cId="0" sldId="286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6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8:23.844" v="113" actId="403"/>
          <ac:spMkLst>
            <pc:docMk/>
            <pc:sldMk cId="0" sldId="286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6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8:19.966" v="112" actId="403"/>
          <ac:spMkLst>
            <pc:docMk/>
            <pc:sldMk cId="0" sldId="286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3:06.286" v="177" actId="404"/>
          <ac:spMkLst>
            <pc:docMk/>
            <pc:sldMk cId="0" sldId="286"/>
            <ac:spMk id="13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6"/>
            <ac:spMk id="1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6-25T20:08:14.112" v="110" actId="403"/>
          <ac:spMkLst>
            <pc:docMk/>
            <pc:sldMk cId="0" sldId="286"/>
            <ac:spMk id="15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13:26.289" v="180" actId="404"/>
        <pc:sldMkLst>
          <pc:docMk/>
          <pc:sldMk cId="0" sldId="287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3:13.797" v="178" actId="404"/>
          <ac:spMkLst>
            <pc:docMk/>
            <pc:sldMk cId="0" sldId="287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7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3:26.289" v="180" actId="404"/>
          <ac:spMkLst>
            <pc:docMk/>
            <pc:sldMk cId="0" sldId="287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3:18.550" v="179" actId="404"/>
          <ac:spMkLst>
            <pc:docMk/>
            <pc:sldMk cId="0" sldId="287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7:43.642" v="102" actId="404"/>
          <ac:spMkLst>
            <pc:docMk/>
            <pc:sldMk cId="0" sldId="287"/>
            <ac:spMk id="13" creationId="{00000000-0000-0000-0000-000000000000}"/>
          </ac:spMkLst>
        </pc:spChg>
      </pc:sldChg>
      <pc:sldChg chg="addSp modSp add mod">
        <pc:chgData name="Galina Doychinova" userId="0fb7927745f0c6c3" providerId="LiveId" clId="{403A5934-DEB0-4C53-872A-117AF44D2478}" dt="2026-06-25T20:13:33.642" v="181" actId="404"/>
        <pc:sldMkLst>
          <pc:docMk/>
          <pc:sldMk cId="0" sldId="288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8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13:33.642" v="181" actId="404"/>
          <ac:spMkLst>
            <pc:docMk/>
            <pc:sldMk cId="0" sldId="288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8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7:19.276" v="95" actId="403"/>
          <ac:spMkLst>
            <pc:docMk/>
            <pc:sldMk cId="0" sldId="288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7:29.247" v="97" actId="403"/>
          <ac:spMkLst>
            <pc:docMk/>
            <pc:sldMk cId="0" sldId="288"/>
            <ac:spMk id="13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8"/>
            <ac:spMk id="14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8"/>
            <ac:spMk id="15" creationId="{00000000-0000-0000-0000-000000000000}"/>
          </ac:spMkLst>
        </pc:spChg>
      </pc:sldChg>
      <pc:sldChg chg="delSp modSp add mod">
        <pc:chgData name="Galina Doychinova" userId="0fb7927745f0c6c3" providerId="LiveId" clId="{403A5934-DEB0-4C53-872A-117AF44D2478}" dt="2026-06-25T20:07:04.843" v="92" actId="403"/>
        <pc:sldMkLst>
          <pc:docMk/>
          <pc:sldMk cId="0" sldId="289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9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9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7:00.403" v="89" actId="403"/>
          <ac:spMkLst>
            <pc:docMk/>
            <pc:sldMk cId="0" sldId="289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89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7:04.843" v="92" actId="403"/>
          <ac:spMkLst>
            <pc:docMk/>
            <pc:sldMk cId="0" sldId="289"/>
            <ac:spMk id="13" creationId="{00000000-0000-0000-0000-000000000000}"/>
          </ac:spMkLst>
        </pc:spChg>
      </pc:sldChg>
      <pc:sldChg chg="modSp add mod">
        <pc:chgData name="Galina Doychinova" userId="0fb7927745f0c6c3" providerId="LiveId" clId="{403A5934-DEB0-4C53-872A-117AF44D2478}" dt="2026-06-25T20:06:52.450" v="86" actId="403"/>
        <pc:sldMkLst>
          <pc:docMk/>
          <pc:sldMk cId="0" sldId="290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0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6:46.895" v="84" actId="403"/>
          <ac:spMkLst>
            <pc:docMk/>
            <pc:sldMk cId="0" sldId="290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1:46.479" v="51" actId="26606"/>
          <ac:spMkLst>
            <pc:docMk/>
            <pc:sldMk cId="0" sldId="290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6:52.450" v="86" actId="403"/>
          <ac:spMkLst>
            <pc:docMk/>
            <pc:sldMk cId="0" sldId="290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0"/>
            <ac:spMk id="13" creationId="{00000000-0000-0000-0000-000000000000}"/>
          </ac:spMkLst>
        </pc:spChg>
      </pc:sldChg>
      <pc:sldChg chg="delSp modSp add mod">
        <pc:chgData name="Galina Doychinova" userId="0fb7927745f0c6c3" providerId="LiveId" clId="{403A5934-DEB0-4C53-872A-117AF44D2478}" dt="2026-06-25T20:06:41.020" v="82" actId="403"/>
        <pc:sldMkLst>
          <pc:docMk/>
          <pc:sldMk cId="0" sldId="291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6:28.724" v="77" actId="403"/>
          <ac:spMkLst>
            <pc:docMk/>
            <pc:sldMk cId="0" sldId="291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6:36.343" v="80" actId="403"/>
          <ac:spMkLst>
            <pc:docMk/>
            <pc:sldMk cId="0" sldId="291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1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1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6:41.020" v="82" actId="403"/>
          <ac:spMkLst>
            <pc:docMk/>
            <pc:sldMk cId="0" sldId="291"/>
            <ac:spMk id="13" creationId="{00000000-0000-0000-0000-000000000000}"/>
          </ac:spMkLst>
        </pc:spChg>
      </pc:sldChg>
      <pc:sldChg chg="addSp delSp modSp add mod">
        <pc:chgData name="Galina Doychinova" userId="0fb7927745f0c6c3" providerId="LiveId" clId="{403A5934-DEB0-4C53-872A-117AF44D2478}" dt="2026-06-25T20:06:23.096" v="75" actId="403"/>
        <pc:sldMkLst>
          <pc:docMk/>
          <pc:sldMk cId="0" sldId="292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2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6:23.096" v="75" actId="403"/>
          <ac:spMkLst>
            <pc:docMk/>
            <pc:sldMk cId="0" sldId="292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6:19.126" v="74" actId="403"/>
          <ac:spMkLst>
            <pc:docMk/>
            <pc:sldMk cId="0" sldId="292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6:12.034" v="73" actId="403"/>
          <ac:spMkLst>
            <pc:docMk/>
            <pc:sldMk cId="0" sldId="292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2"/>
            <ac:spMk id="13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2"/>
            <ac:spMk id="14" creationId="{00000000-0000-0000-0000-000000000000}"/>
          </ac:spMkLst>
        </pc:spChg>
        <pc:spChg chg="add del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2"/>
            <ac:spMk id="15" creationId="{00000000-0000-0000-0000-000000000000}"/>
          </ac:spMkLst>
        </pc:spChg>
      </pc:sldChg>
      <pc:sldChg chg="delSp modSp add mod">
        <pc:chgData name="Galina Doychinova" userId="0fb7927745f0c6c3" providerId="LiveId" clId="{403A5934-DEB0-4C53-872A-117AF44D2478}" dt="2026-06-25T20:06:03.903" v="70" actId="403"/>
        <pc:sldMkLst>
          <pc:docMk/>
          <pc:sldMk cId="0" sldId="293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5:58.545" v="67" actId="403"/>
          <ac:spMkLst>
            <pc:docMk/>
            <pc:sldMk cId="0" sldId="293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3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6:03.903" v="70" actId="403"/>
          <ac:spMkLst>
            <pc:docMk/>
            <pc:sldMk cId="0" sldId="293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3"/>
            <ac:spMk id="13" creationId="{00000000-0000-0000-0000-000000000000}"/>
          </ac:spMkLst>
        </pc:spChg>
      </pc:sldChg>
      <pc:sldChg chg="modSp add mod">
        <pc:chgData name="Galina Doychinova" userId="0fb7927745f0c6c3" providerId="LiveId" clId="{403A5934-DEB0-4C53-872A-117AF44D2478}" dt="2026-06-25T20:05:50.300" v="64" actId="403"/>
        <pc:sldMkLst>
          <pc:docMk/>
          <pc:sldMk cId="0" sldId="294"/>
        </pc:sldMkLst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4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4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5:43.208" v="63" actId="403"/>
          <ac:spMkLst>
            <pc:docMk/>
            <pc:sldMk cId="0" sldId="294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4:13.663" v="52" actId="26606"/>
          <ac:spMkLst>
            <pc:docMk/>
            <pc:sldMk cId="0" sldId="294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5:50.300" v="64" actId="403"/>
          <ac:spMkLst>
            <pc:docMk/>
            <pc:sldMk cId="0" sldId="294"/>
            <ac:spMk id="15" creationId="{00000000-0000-0000-0000-000000000000}"/>
          </ac:spMkLst>
        </pc:spChg>
      </pc:sldChg>
      <pc:sldChg chg="modSp add mod">
        <pc:chgData name="Galina Doychinova" userId="0fb7927745f0c6c3" providerId="LiveId" clId="{403A5934-DEB0-4C53-872A-117AF44D2478}" dt="2026-06-25T20:05:25.220" v="58" actId="404"/>
        <pc:sldMkLst>
          <pc:docMk/>
          <pc:sldMk cId="0" sldId="295"/>
        </pc:sldMkLst>
        <pc:spChg chg="mod">
          <ac:chgData name="Galina Doychinova" userId="0fb7927745f0c6c3" providerId="LiveId" clId="{403A5934-DEB0-4C53-872A-117AF44D2478}" dt="2026-06-25T20:05:25.220" v="58" actId="404"/>
          <ac:spMkLst>
            <pc:docMk/>
            <pc:sldMk cId="0" sldId="295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5T20:05:17.115" v="55" actId="403"/>
          <ac:spMkLst>
            <pc:docMk/>
            <pc:sldMk cId="0" sldId="295"/>
            <ac:spMk id="13" creationId="{00000000-0000-0000-0000-000000000000}"/>
          </ac:spMkLst>
        </pc:spChg>
      </pc:sldChg>
      <pc:sldMasterChg chg="add addSldLayout delSldLayout modSldLayout sldLayoutOrd">
        <pc:chgData name="Galina Doychinova" userId="0fb7927745f0c6c3" providerId="LiveId" clId="{403A5934-DEB0-4C53-872A-117AF44D2478}" dt="2026-06-14T19:00:46.612" v="1" actId="26606"/>
        <pc:sldMasterMkLst>
          <pc:docMk/>
          <pc:sldMasterMk cId="3548413283" sldId="2147483648"/>
        </pc:sldMasterMkLst>
        <pc:sldLayoutChg chg="add">
          <pc:chgData name="Galina Doychinova" userId="0fb7927745f0c6c3" providerId="LiveId" clId="{403A5934-DEB0-4C53-872A-117AF44D2478}" dt="2026-06-14T19:00:46.612" v="1" actId="26606"/>
          <pc:sldLayoutMkLst>
            <pc:docMk/>
            <pc:sldMasterMk cId="3548413283" sldId="2147483648"/>
            <pc:sldLayoutMk cId="0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6/27/2026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41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57200" y="2560320"/>
            <a:ext cx="1127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</a:t>
            </a:r>
          </a:p>
        </p:txBody>
      </p:sp>
      <p:sp>
        <p:nvSpPr>
          <p:cNvPr id="3" name="Subtitle"/>
          <p:cNvSpPr/>
          <p:nvPr/>
        </p:nvSpPr>
        <p:spPr>
          <a:xfrm>
            <a:off x="457200" y="3657600"/>
            <a:ext cx="1127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24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Level 4 Spelling Word Cards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57200" y="411480"/>
            <a:ext cx="1127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3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the spelling cards are colour-coded</a:t>
            </a:r>
          </a:p>
        </p:txBody>
      </p:sp>
      <p:sp>
        <p:nvSpPr>
          <p:cNvPr id="3" name="Sw3"/>
          <p:cNvSpPr/>
          <p:nvPr/>
        </p:nvSpPr>
        <p:spPr>
          <a:xfrm>
            <a:off x="640080" y="1600200"/>
            <a:ext cx="457200" cy="457200"/>
          </a:xfrm>
          <a:prstGeom prst="roundRect">
            <a:avLst>
              <a:gd name="adj" fmla="val 15000"/>
            </a:avLst>
          </a:prstGeom>
          <a:solidFill>
            <a:srgbClr val="0F5E5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Lab4"/>
          <p:cNvSpPr/>
          <p:nvPr/>
        </p:nvSpPr>
        <p:spPr>
          <a:xfrm>
            <a:off x="1280160" y="1570200"/>
            <a:ext cx="3200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20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Prefix</a:t>
            </a:r>
          </a:p>
        </p:txBody>
      </p:sp>
      <p:sp>
        <p:nvSpPr>
          <p:cNvPr id="5" name="Desc5"/>
          <p:cNvSpPr/>
          <p:nvPr/>
        </p:nvSpPr>
        <p:spPr>
          <a:xfrm>
            <a:off x="4663440" y="1570200"/>
            <a:ext cx="4800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400">
                <a:solidFill>
                  <a:srgbClr val="40404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word part added to the front (e.g. inter-, super-, auto-)</a:t>
            </a:r>
          </a:p>
        </p:txBody>
      </p:sp>
      <p:sp>
        <p:nvSpPr>
          <p:cNvPr id="6" name="Ex6"/>
          <p:cNvSpPr/>
          <p:nvPr/>
        </p:nvSpPr>
        <p:spPr>
          <a:xfrm>
            <a:off x="9601200" y="1570200"/>
            <a:ext cx="2133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20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20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  <p:sp>
        <p:nvSpPr>
          <p:cNvPr id="7" name="Sw7"/>
          <p:cNvSpPr/>
          <p:nvPr/>
        </p:nvSpPr>
        <p:spPr>
          <a:xfrm>
            <a:off x="640080" y="2590800"/>
            <a:ext cx="457200" cy="457200"/>
          </a:xfrm>
          <a:prstGeom prst="roundRect">
            <a:avLst>
              <a:gd name="adj" fmla="val 15000"/>
            </a:avLst>
          </a:prstGeom>
          <a:solidFill>
            <a:srgbClr val="553A8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Lab8"/>
          <p:cNvSpPr/>
          <p:nvPr/>
        </p:nvSpPr>
        <p:spPr>
          <a:xfrm>
            <a:off x="1280160" y="2560800"/>
            <a:ext cx="3200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20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Root / base</a:t>
            </a:r>
          </a:p>
        </p:txBody>
      </p:sp>
      <p:sp>
        <p:nvSpPr>
          <p:cNvPr id="9" name="Desc9"/>
          <p:cNvSpPr/>
          <p:nvPr/>
        </p:nvSpPr>
        <p:spPr>
          <a:xfrm>
            <a:off x="4663440" y="2560800"/>
            <a:ext cx="4800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400">
                <a:solidFill>
                  <a:srgbClr val="40404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main meaning part of the word</a:t>
            </a:r>
          </a:p>
        </p:txBody>
      </p:sp>
      <p:sp>
        <p:nvSpPr>
          <p:cNvPr id="10" name="Ex10"/>
          <p:cNvSpPr/>
          <p:nvPr/>
        </p:nvSpPr>
        <p:spPr>
          <a:xfrm>
            <a:off x="9601200" y="2560800"/>
            <a:ext cx="2133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20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20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  <p:sp>
        <p:nvSpPr>
          <p:cNvPr id="11" name="Sw11"/>
          <p:cNvSpPr/>
          <p:nvPr/>
        </p:nvSpPr>
        <p:spPr>
          <a:xfrm>
            <a:off x="640080" y="3581400"/>
            <a:ext cx="457200" cy="457200"/>
          </a:xfrm>
          <a:prstGeom prst="roundRect">
            <a:avLst>
              <a:gd name="adj" fmla="val 15000"/>
            </a:avLst>
          </a:prstGeom>
          <a:solidFill>
            <a:srgbClr val="2E7D3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Lab12"/>
          <p:cNvSpPr/>
          <p:nvPr/>
        </p:nvSpPr>
        <p:spPr>
          <a:xfrm>
            <a:off x="1280160" y="3551400"/>
            <a:ext cx="3200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20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Suffix</a:t>
            </a:r>
          </a:p>
        </p:txBody>
      </p:sp>
      <p:sp>
        <p:nvSpPr>
          <p:cNvPr id="13" name="Desc13"/>
          <p:cNvSpPr/>
          <p:nvPr/>
        </p:nvSpPr>
        <p:spPr>
          <a:xfrm>
            <a:off x="4663440" y="3551400"/>
            <a:ext cx="4800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400">
                <a:solidFill>
                  <a:srgbClr val="40404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word part added to the end (e.g. -able, -ous, -ion)</a:t>
            </a:r>
          </a:p>
        </p:txBody>
      </p:sp>
      <p:sp>
        <p:nvSpPr>
          <p:cNvPr id="14" name="Ex14"/>
          <p:cNvSpPr/>
          <p:nvPr/>
        </p:nvSpPr>
        <p:spPr>
          <a:xfrm>
            <a:off x="9601200" y="3551400"/>
            <a:ext cx="2133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20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wash</a:t>
            </a:r>
            <a:r>
              <a:rPr lang="en-GB" sz="20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15" name="Sw15"/>
          <p:cNvSpPr/>
          <p:nvPr/>
        </p:nvSpPr>
        <p:spPr>
          <a:xfrm>
            <a:off x="640080" y="4572000"/>
            <a:ext cx="457200" cy="457200"/>
          </a:xfrm>
          <a:prstGeom prst="roundRect">
            <a:avLst>
              <a:gd name="adj" fmla="val 15000"/>
            </a:avLst>
          </a:prstGeom>
          <a:solidFill>
            <a:srgbClr val="1F4E7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" name="Lab16"/>
          <p:cNvSpPr/>
          <p:nvPr/>
        </p:nvSpPr>
        <p:spPr>
          <a:xfrm>
            <a:off x="1280160" y="4542000"/>
            <a:ext cx="3200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200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Syllables</a:t>
            </a:r>
          </a:p>
        </p:txBody>
      </p:sp>
      <p:sp>
        <p:nvSpPr>
          <p:cNvPr id="17" name="Desc17"/>
          <p:cNvSpPr/>
          <p:nvPr/>
        </p:nvSpPr>
        <p:spPr>
          <a:xfrm>
            <a:off x="4663440" y="4542000"/>
            <a:ext cx="4800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400">
                <a:solidFill>
                  <a:srgbClr val="40404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non-morphology words are split into syllables (alternating blues)</a:t>
            </a:r>
          </a:p>
        </p:txBody>
      </p:sp>
      <p:sp>
        <p:nvSpPr>
          <p:cNvPr id="18" name="Ex18"/>
          <p:cNvSpPr/>
          <p:nvPr/>
        </p:nvSpPr>
        <p:spPr>
          <a:xfrm>
            <a:off x="9601200" y="4542000"/>
            <a:ext cx="2133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200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or</a:t>
            </a:r>
            <a:r>
              <a:rPr lang="en-GB" sz="2000">
                <a:solidFill>
                  <a:srgbClr val="3E7CB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ches</a:t>
            </a:r>
            <a:r>
              <a:rPr lang="en-GB" sz="200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</a:t>
            </a:r>
          </a:p>
        </p:txBody>
      </p:sp>
      <p:sp>
        <p:nvSpPr>
          <p:cNvPr id="19" name="Foot"/>
          <p:cNvSpPr/>
          <p:nvPr/>
        </p:nvSpPr>
        <p:spPr>
          <a:xfrm>
            <a:off x="457200" y="6172200"/>
            <a:ext cx="1127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400">
                <a:solidFill>
                  <a:srgbClr val="40404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Each page = one lesson. The tiny code in the corner shows the term, week and lesson (e.g. S1 W1L1).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W1L1   —   Prefixes: inter– · super– · anti– · auto–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W1L1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anti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biotic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graph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trans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port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W1L1   —   Prefix rapid-sort words: inter– · super– · auto– · anti–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W1L1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school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human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focus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anti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social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W1L2   —   inter– and super– with base words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W1L2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connect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school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market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charge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nation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W1L3   —   Building words with inter– and super–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W1L3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connect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heat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power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mix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impose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relate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W2L1   —   Decoding inter–/super– word lists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W2L1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city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power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7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vise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connect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human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W2L2   —   Dictation: inter– and super–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W2L2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charge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weave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W2L3   —   Mastery check: inter– and super–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W2L3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connect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human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market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school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W3L1   —   Prefixes: anti– and auto–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W3L1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anti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social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anti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biotic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anti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slip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biography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graph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correct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W3L2   —   Building words with anti– and auto–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W3L2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biography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anti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biotic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anti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slip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graph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anti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social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correct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W3L3   —   Reading mixed prefix words in sentences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W3L3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connect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charge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anti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slip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graph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pilot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matic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W4L1   —   Suffixes: –able / –ible and –al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W4L1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wash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comfort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natur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al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flex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magic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W4L2   —   Spelling with –able/–ible and –al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W4L2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wash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sens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vers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season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al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measur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natur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W4L3   —   Roots: struct and script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W4L3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struct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ure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struct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de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struct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script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scribe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sub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script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W5L1   —   Suffixes: –ous and –ive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W5L1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danger</a:t>
            </a:r>
            <a:r>
              <a:rPr lang="en-GB" sz="67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adventur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ive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creat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ive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poison</a:t>
            </a:r>
            <a:r>
              <a:rPr lang="en-GB" sz="67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1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protect</a:t>
            </a:r>
            <a:r>
              <a:rPr lang="en-GB" sz="61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ive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W5L2   —   Roots: rupt and metr (stress &amp; schwa)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W5L2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rupt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ure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rupt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ive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metr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ic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thermometer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struct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ural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rupt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W5L3   —   Mixed morphology word list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W5L3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1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struct</a:t>
            </a:r>
            <a:r>
              <a:rPr lang="en-GB" sz="61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ural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wash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graph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poison</a:t>
            </a:r>
            <a:r>
              <a:rPr lang="en-GB" sz="67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rupt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thermometer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W6L1   —   Key words for paragraph reading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W6L1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struct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ural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flex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graph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thermometer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W6L2   —   Cumulative dictation: affixes &amp; roots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W6L2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biography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wash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struct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ural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poison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thermometer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flex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· W6L3   —   Summer 1 mastery check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1 W6L3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 dirty="0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human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7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graph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wash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struct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ural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danger</a:t>
            </a:r>
            <a:r>
              <a:rPr lang="en-GB" sz="67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thermometer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57200" y="2560320"/>
            <a:ext cx="1127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</a:t>
            </a:r>
          </a:p>
        </p:txBody>
      </p:sp>
      <p:sp>
        <p:nvSpPr>
          <p:cNvPr id="3" name="Subtitle"/>
          <p:cNvSpPr/>
          <p:nvPr/>
        </p:nvSpPr>
        <p:spPr>
          <a:xfrm>
            <a:off x="457200" y="3657600"/>
            <a:ext cx="1127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24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Level 4 Spelling Word Cards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W1L1   —   Cumulative review: syllable + morphology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W1L1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lan</a:t>
            </a:r>
            <a:r>
              <a:rPr lang="en-GB" sz="7200">
                <a:solidFill>
                  <a:srgbClr val="3E7CB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tern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connect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wash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thermometer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W1L2   —   Phrasing in controlled reading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W1L2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lan</a:t>
            </a:r>
            <a:r>
              <a:rPr lang="en-GB" sz="7200" dirty="0">
                <a:solidFill>
                  <a:srgbClr val="3E7CB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tern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flex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measure</a:t>
            </a:r>
            <a:r>
              <a:rPr lang="en-GB" sz="60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ment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music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W1L3   —   Building multisyllabic words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W1L3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 dirty="0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biography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school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music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danger</a:t>
            </a:r>
            <a:r>
              <a:rPr lang="en-GB" sz="67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port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overre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W2L1   —   Decoding mixed Level 4 patterns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W2L1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or</a:t>
            </a:r>
            <a:r>
              <a:rPr lang="en-GB" sz="7200" dirty="0">
                <a:solidFill>
                  <a:srgbClr val="3E7CB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ches</a:t>
            </a:r>
            <a:r>
              <a:rPr lang="en-GB" sz="7200" dirty="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graph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flex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rupt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W2L2   —   Dictation: prefixes, suffixes &amp; roots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W2L2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struct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ural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weave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sub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tract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super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human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clinic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W2L3   —   Mid-point mastery: cumulative Level 4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W2L3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biography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lock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poison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clinic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thermometer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W3L1   —   Expression &amp; punctuation cues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W3L1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cap</a:t>
            </a:r>
            <a:r>
              <a:rPr lang="en-GB" sz="7200" dirty="0">
                <a:solidFill>
                  <a:srgbClr val="3E7CB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tain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lan</a:t>
            </a:r>
            <a:r>
              <a:rPr lang="en-GB" sz="7200" dirty="0">
                <a:solidFill>
                  <a:srgbClr val="3E7CB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tern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8000" dirty="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</a:t>
            </a:r>
            <a:r>
              <a:rPr lang="en-GB" sz="8000" dirty="0">
                <a:solidFill>
                  <a:srgbClr val="3E7CB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</a:t>
            </a:r>
            <a:r>
              <a:rPr lang="en-GB" sz="8000" dirty="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ence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music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W3L2   —   Expression in morphology-rich text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W3L2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technic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port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rupt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music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W3L3   —   Spelling review: prefix · root · suffix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W3L3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8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mot</a:t>
            </a:r>
            <a:r>
              <a:rPr lang="en-GB" sz="80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music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8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trans</a:t>
            </a:r>
            <a:r>
              <a:rPr lang="en-GB" sz="8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port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graph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connect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W4L1   —   Controlled sentences: mixed patterns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W4L1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trans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port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flex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overre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music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rupt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W4L2   —   Paragraph reading with expression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W4L2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or</a:t>
            </a:r>
            <a:r>
              <a:rPr lang="en-GB" sz="6700">
                <a:solidFill>
                  <a:srgbClr val="3E7CB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ches</a:t>
            </a:r>
            <a:r>
              <a:rPr lang="en-GB" sz="670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optic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ed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8000" dirty="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fes</a:t>
            </a:r>
            <a:r>
              <a:rPr lang="en-GB" sz="8000" dirty="0">
                <a:solidFill>
                  <a:srgbClr val="3E7CB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ti</a:t>
            </a:r>
            <a:r>
              <a:rPr lang="en-GB" sz="8000" dirty="0">
                <a:solidFill>
                  <a:srgbClr val="1F4E79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val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school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music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W4L3   —   Quick-check spelling words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W4L3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rupt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season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al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biography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W5L1   —   Reading stamina: repeated reading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W5L1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danger</a:t>
            </a:r>
            <a:r>
              <a:rPr lang="en-GB" sz="67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struct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ural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music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8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trans</a:t>
            </a:r>
            <a:r>
              <a:rPr lang="en-GB" sz="8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port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W5L2   —   Timed reading: target words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W5L2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thermometer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connect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music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flex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sub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tract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W5L3   —   Independent write-and-check words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W5L3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trans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port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danger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school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wash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able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W6L1   —   End-point assessment: spot-check words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W6L1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biography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clinic</a:t>
            </a:r>
            <a:r>
              <a:rPr lang="en-GB" sz="67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rupt</a:t>
            </a:r>
            <a:r>
              <a:rPr lang="en-GB" sz="66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W6L2   —   Final cumulative dictation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W6L2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music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ian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trans</a:t>
            </a: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port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auto</a:t>
            </a: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biography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7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danger</a:t>
            </a:r>
            <a:r>
              <a:rPr lang="en-GB" sz="67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ous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connect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457200" y="1371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· W6L3   —   Transition review into Year 5</a:t>
            </a:r>
          </a:p>
        </p:txBody>
      </p:sp>
      <p:sp>
        <p:nvSpPr>
          <p:cNvPr id="3" name="Corner"/>
          <p:cNvSpPr/>
          <p:nvPr/>
        </p:nvSpPr>
        <p:spPr>
          <a:xfrm>
            <a:off x="137160" y="30480"/>
            <a:ext cx="200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000">
                <a:solidFill>
                  <a:srgbClr val="8A8A8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Summer 2 W6L3</a:t>
            </a:r>
          </a:p>
        </p:txBody>
      </p:sp>
      <p:sp>
        <p:nvSpPr>
          <p:cNvPr id="4" name="Card 4"/>
          <p:cNvSpPr/>
          <p:nvPr/>
        </p:nvSpPr>
        <p:spPr>
          <a:xfrm>
            <a:off x="45720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5" name="Word 1"/>
          <p:cNvSpPr/>
          <p:nvPr/>
        </p:nvSpPr>
        <p:spPr>
          <a:xfrm>
            <a:off x="59436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</a:t>
            </a:r>
          </a:p>
        </p:txBody>
      </p:sp>
      <p:sp>
        <p:nvSpPr>
          <p:cNvPr id="6" name="Card 6"/>
          <p:cNvSpPr/>
          <p:nvPr/>
        </p:nvSpPr>
        <p:spPr>
          <a:xfrm>
            <a:off x="6217920" y="6400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7" name="Word 2"/>
          <p:cNvSpPr/>
          <p:nvPr/>
        </p:nvSpPr>
        <p:spPr>
          <a:xfrm>
            <a:off x="6355080" y="7315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</a:t>
            </a: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ion</a:t>
            </a:r>
          </a:p>
        </p:txBody>
      </p:sp>
      <p:sp>
        <p:nvSpPr>
          <p:cNvPr id="8" name="Card 8"/>
          <p:cNvSpPr/>
          <p:nvPr/>
        </p:nvSpPr>
        <p:spPr>
          <a:xfrm>
            <a:off x="45720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9" name="Word 3"/>
          <p:cNvSpPr/>
          <p:nvPr/>
        </p:nvSpPr>
        <p:spPr>
          <a:xfrm>
            <a:off x="59436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vis</a:t>
            </a:r>
            <a:r>
              <a:rPr lang="en-GB" sz="7200" dirty="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  <p:sp>
        <p:nvSpPr>
          <p:cNvPr id="10" name="Card 10"/>
          <p:cNvSpPr/>
          <p:nvPr/>
        </p:nvSpPr>
        <p:spPr>
          <a:xfrm>
            <a:off x="6217920" y="26974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1" name="Word 4"/>
          <p:cNvSpPr/>
          <p:nvPr/>
        </p:nvSpPr>
        <p:spPr>
          <a:xfrm>
            <a:off x="6355080" y="27889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0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thermometer</a:t>
            </a:r>
          </a:p>
        </p:txBody>
      </p:sp>
      <p:sp>
        <p:nvSpPr>
          <p:cNvPr id="12" name="Card 12"/>
          <p:cNvSpPr/>
          <p:nvPr/>
        </p:nvSpPr>
        <p:spPr>
          <a:xfrm>
            <a:off x="45720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3" name="Word 5"/>
          <p:cNvSpPr/>
          <p:nvPr/>
        </p:nvSpPr>
        <p:spPr>
          <a:xfrm>
            <a:off x="59436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6600" dirty="0">
                <a:solidFill>
                  <a:srgbClr val="0F5E5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inter</a:t>
            </a:r>
            <a:r>
              <a:rPr lang="en-GB" sz="6600" dirty="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connect</a:t>
            </a:r>
          </a:p>
        </p:txBody>
      </p:sp>
      <p:sp>
        <p:nvSpPr>
          <p:cNvPr id="14" name="Card 14"/>
          <p:cNvSpPr/>
          <p:nvPr/>
        </p:nvSpPr>
        <p:spPr>
          <a:xfrm>
            <a:off x="6217920" y="4754880"/>
            <a:ext cx="5486400" cy="1828800"/>
          </a:xfrm>
          <a:prstGeom prst="roundRect">
            <a:avLst>
              <a:gd name="adj" fmla="val 7500"/>
            </a:avLst>
          </a:prstGeom>
          <a:solidFill>
            <a:srgbClr val="E6F7F4"/>
          </a:solidFill>
          <a:ln w="15875">
            <a:solidFill>
              <a:srgbClr val="0F5E5E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5" name="Word 6"/>
          <p:cNvSpPr/>
          <p:nvPr/>
        </p:nvSpPr>
        <p:spPr>
          <a:xfrm>
            <a:off x="6355080" y="48463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7200">
                <a:solidFill>
                  <a:srgbClr val="553A8B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flex</a:t>
            </a:r>
            <a:r>
              <a:rPr lang="en-GB" sz="7200">
                <a:solidFill>
                  <a:srgbClr val="2E7D3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862</Words>
  <Application>Microsoft Office PowerPoint</Application>
  <PresentationFormat>Widescreen</PresentationFormat>
  <Paragraphs>313</Paragraphs>
  <Slides>40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2026-06-14T18:52:11Z</dcterms:created>
  <dcterms:modified xsi:type="dcterms:W3CDTF">2026-06-27T22:14:32Z</dcterms:modified>
</cp:coreProperties>
</file>