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72" r:id="rId7"/>
    <p:sldId id="262" r:id="rId8"/>
    <p:sldId id="263" r:id="rId9"/>
    <p:sldId id="266" r:id="rId10"/>
    <p:sldId id="269" r:id="rId11"/>
    <p:sldId id="264" r:id="rId12"/>
    <p:sldId id="265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8B7296-E965-4233-ADE7-AC9E4C31AE82}" v="16" dt="2026-05-10T20:17:15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 sldOrd modMainMaster">
      <pc:chgData name="Galina Doychinova" userId="0fb7927745f0c6c3" providerId="LiveId" clId="{403A5934-DEB0-4C53-872A-117AF44D2478}" dt="2026-05-10T20:17:45.695" v="401" actId="207"/>
      <pc:docMkLst>
        <pc:docMk/>
      </pc:docMkLst>
      <pc:sldChg chg="modSp mod setBg">
        <pc:chgData name="Galina Doychinova" userId="0fb7927745f0c6c3" providerId="LiveId" clId="{403A5934-DEB0-4C53-872A-117AF44D2478}" dt="2026-05-10T20:15:44.658" v="396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56"/>
            <ac:spMk id="5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0T20:15:44.658" v="396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58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0T20:15:44.658" v="396" actId="2660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59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0T20:15:44.658" v="396" actId="2660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0"/>
            <ac:spMk id="3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0T20:15:44.658" v="396" actId="26606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1"/>
            <ac:spMk id="3" creationId="{00000000-0000-0000-0000-000000000000}"/>
          </ac:spMkLst>
        </pc:spChg>
      </pc:sldChg>
      <pc:sldChg chg="addSp modSp mod setBg modAnim">
        <pc:chgData name="Galina Doychinova" userId="0fb7927745f0c6c3" providerId="LiveId" clId="{403A5934-DEB0-4C53-872A-117AF44D2478}" dt="2026-05-10T20:15:44.658" v="396" actId="2660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2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02T20:58:52.713" v="277" actId="1440"/>
          <ac:picMkLst>
            <pc:docMk/>
            <pc:sldMk cId="0" sldId="262"/>
            <ac:picMk id="5" creationId="{659E49ED-E0EF-87AD-02E5-A9AEB8E70ABA}"/>
          </ac:picMkLst>
        </pc:picChg>
      </pc:sldChg>
      <pc:sldChg chg="addSp modSp mod setBg modAnim">
        <pc:chgData name="Galina Doychinova" userId="0fb7927745f0c6c3" providerId="LiveId" clId="{403A5934-DEB0-4C53-872A-117AF44D2478}" dt="2026-05-10T20:17:15.474" v="398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3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02T21:09:19.905" v="351" actId="1076"/>
          <ac:picMkLst>
            <pc:docMk/>
            <pc:sldMk cId="0" sldId="263"/>
            <ac:picMk id="5" creationId="{49D35987-4454-9B28-6204-5CB4E3668E26}"/>
          </ac:picMkLst>
        </pc:picChg>
        <pc:picChg chg="add mod">
          <ac:chgData name="Galina Doychinova" userId="0fb7927745f0c6c3" providerId="LiveId" clId="{403A5934-DEB0-4C53-872A-117AF44D2478}" dt="2026-05-02T21:11:25.485" v="359" actId="1076"/>
          <ac:picMkLst>
            <pc:docMk/>
            <pc:sldMk cId="0" sldId="263"/>
            <ac:picMk id="7" creationId="{3F93DA04-D185-193E-1A16-647314D9CCB3}"/>
          </ac:picMkLst>
        </pc:picChg>
      </pc:sldChg>
      <pc:sldChg chg="addSp modSp mod setBg">
        <pc:chgData name="Galina Doychinova" userId="0fb7927745f0c6c3" providerId="LiveId" clId="{403A5934-DEB0-4C53-872A-117AF44D2478}" dt="2026-05-10T20:15:44.658" v="396" actId="26606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4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02T21:02:11.163" v="291" actId="1076"/>
          <ac:picMkLst>
            <pc:docMk/>
            <pc:sldMk cId="0" sldId="264"/>
            <ac:picMk id="5" creationId="{EDAD004E-A340-3345-56E8-B470B09E2114}"/>
          </ac:picMkLst>
        </pc:picChg>
        <pc:picChg chg="add mod">
          <ac:chgData name="Galina Doychinova" userId="0fb7927745f0c6c3" providerId="LiveId" clId="{403A5934-DEB0-4C53-872A-117AF44D2478}" dt="2026-05-02T21:03:14.287" v="301" actId="1076"/>
          <ac:picMkLst>
            <pc:docMk/>
            <pc:sldMk cId="0" sldId="264"/>
            <ac:picMk id="7" creationId="{92EED22C-CF93-81E6-BED3-5707A7756CED}"/>
          </ac:picMkLst>
        </pc:picChg>
        <pc:picChg chg="add mod">
          <ac:chgData name="Galina Doychinova" userId="0fb7927745f0c6c3" providerId="LiveId" clId="{403A5934-DEB0-4C53-872A-117AF44D2478}" dt="2026-05-02T21:03:11.275" v="300" actId="1076"/>
          <ac:picMkLst>
            <pc:docMk/>
            <pc:sldMk cId="0" sldId="264"/>
            <ac:picMk id="9" creationId="{A186FB03-9360-5F26-FBDB-852B8D0045DD}"/>
          </ac:picMkLst>
        </pc:picChg>
      </pc:sldChg>
      <pc:sldChg chg="modSp mod setBg">
        <pc:chgData name="Galina Doychinova" userId="0fb7927745f0c6c3" providerId="LiveId" clId="{403A5934-DEB0-4C53-872A-117AF44D2478}" dt="2026-05-10T20:15:44.658" v="396" actId="26606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5"/>
            <ac:spMk id="3" creationId="{00000000-0000-0000-0000-000000000000}"/>
          </ac:spMkLst>
        </pc:spChg>
      </pc:sldChg>
      <pc:sldChg chg="modSp mod ord setBg modAnim">
        <pc:chgData name="Galina Doychinova" userId="0fb7927745f0c6c3" providerId="LiveId" clId="{403A5934-DEB0-4C53-872A-117AF44D2478}" dt="2026-05-10T20:15:44.658" v="396" actId="2660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6"/>
            <ac:spMk id="3" creationId="{00000000-0000-0000-0000-000000000000}"/>
          </ac:spMkLst>
        </pc:spChg>
      </pc:sldChg>
      <pc:sldChg chg="addSp delSp modSp mod ord setBg">
        <pc:chgData name="Galina Doychinova" userId="0fb7927745f0c6c3" providerId="LiveId" clId="{403A5934-DEB0-4C53-872A-117AF44D2478}" dt="2026-05-10T20:17:45.695" v="401" actId="207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7:45.695" v="401" actId="207"/>
          <ac:spMkLst>
            <pc:docMk/>
            <pc:sldMk cId="0" sldId="269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0T20:15:44.658" v="396" actId="26606"/>
        <pc:sldMkLst>
          <pc:docMk/>
          <pc:sldMk cId="0" sldId="270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7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70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0T20:15:44.658" v="396" actId="26606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7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0:15:44.658" v="396" actId="26606"/>
          <ac:spMkLst>
            <pc:docMk/>
            <pc:sldMk cId="0" sldId="271"/>
            <ac:spMk id="3" creationId="{00000000-0000-0000-0000-000000000000}"/>
          </ac:spMkLst>
        </pc:spChg>
      </pc:sldChg>
      <pc:sldChg chg="addSp delSp modSp new mod setBg delAnim modAnim">
        <pc:chgData name="Galina Doychinova" userId="0fb7927745f0c6c3" providerId="LiveId" clId="{403A5934-DEB0-4C53-872A-117AF44D2478}" dt="2026-05-10T20:15:44.658" v="396" actId="26606"/>
        <pc:sldMkLst>
          <pc:docMk/>
          <pc:sldMk cId="1036564533" sldId="272"/>
        </pc:sldMkLst>
        <pc:picChg chg="add mod">
          <ac:chgData name="Galina Doychinova" userId="0fb7927745f0c6c3" providerId="LiveId" clId="{403A5934-DEB0-4C53-872A-117AF44D2478}" dt="2026-05-03T11:23:07.651" v="395" actId="1440"/>
          <ac:picMkLst>
            <pc:docMk/>
            <pc:sldMk cId="1036564533" sldId="272"/>
            <ac:picMk id="2" creationId="{703AB484-F833-26FF-8455-35371F0BCE72}"/>
          </ac:picMkLst>
        </pc:picChg>
      </pc:sldChg>
      <pc:sldMasterChg chg="addSp modSp">
        <pc:chgData name="Galina Doychinova" userId="0fb7927745f0c6c3" providerId="LiveId" clId="{403A5934-DEB0-4C53-872A-117AF44D2478}" dt="2026-05-02T21:51:18.543" v="370"/>
        <pc:sldMasterMkLst>
          <pc:docMk/>
          <pc:sldMasterMk cId="3724783613" sldId="2147483660"/>
        </pc:sldMasterMkLst>
        <pc:picChg chg="add mod">
          <ac:chgData name="Galina Doychinova" userId="0fb7927745f0c6c3" providerId="LiveId" clId="{403A5934-DEB0-4C53-872A-117AF44D2478}" dt="2026-05-02T21:51:18.543" v="370"/>
          <ac:picMkLst>
            <pc:docMk/>
            <pc:sldMasterMk cId="3724783613" sldId="2147483660"/>
            <ac:picMk id="8" creationId="{939D8DF8-E0CB-2CC4-3EB0-FC8226D2909B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81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08557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69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92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4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24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0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74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2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939D8DF8-E0CB-2CC4-3EB0-FC8226D2909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8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hV-MmuvVMU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4208" y="612648"/>
            <a:ext cx="581558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600">
                <a:solidFill>
                  <a:srgbClr val="0A1F44"/>
                </a:solidFill>
                <a:latin typeface="Comic Sans MS"/>
              </a:rPr>
              <a:t>Evolution and Inheritance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62237" y="2743200"/>
            <a:ext cx="341952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3600">
                <a:solidFill>
                  <a:srgbClr val="0A1F44"/>
                </a:solidFill>
                <a:latin typeface="Comic Sans MS"/>
              </a:rPr>
              <a:t>Year 6 Science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37288" y="3749039"/>
            <a:ext cx="1869423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3400">
                <a:solidFill>
                  <a:srgbClr val="0A1F44"/>
                </a:solidFill>
                <a:latin typeface="Comic Sans MS"/>
              </a:rPr>
              <a:t>Lesson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462" y="4754880"/>
            <a:ext cx="702307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000">
                <a:solidFill>
                  <a:srgbClr val="0A1F44"/>
                </a:solidFill>
                <a:latin typeface="Comic Sans MS"/>
              </a:rPr>
              <a:t>Evolution: Change Over Time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Learning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>
                <a:solidFill>
                  <a:srgbClr val="0A1F44"/>
                </a:solidFill>
                <a:latin typeface="Comic Sans MS"/>
              </a:rPr>
              <a:t>Understand what evolution is and explain how living things change over very long periods of time.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I can define evolution using scientific vocabulary.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I can explain that evolution happens over millions of years.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I can describe an example of a living thing that has changed over time.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>
                <a:solidFill>
                  <a:srgbClr val="0A1F44"/>
                </a:solidFill>
                <a:latin typeface="Comic Sans MS"/>
              </a:rPr>
              <a:t>Evolution </a:t>
            </a:r>
            <a:r>
              <a:rPr lang="en-GB" sz="2800">
                <a:solidFill>
                  <a:srgbClr val="0A1F44"/>
                </a:solidFill>
                <a:latin typeface="Comic Sans MS"/>
              </a:rPr>
              <a:t>means change in living things over time.</a:t>
            </a:r>
          </a:p>
          <a:p>
            <a:r>
              <a:rPr lang="en-GB" sz="2800" b="1">
                <a:solidFill>
                  <a:srgbClr val="0A1F44"/>
                </a:solidFill>
                <a:latin typeface="Comic Sans MS"/>
              </a:rPr>
              <a:t>Species</a:t>
            </a:r>
            <a:r>
              <a:rPr lang="en-GB" sz="2800">
                <a:solidFill>
                  <a:srgbClr val="0A1F44"/>
                </a:solidFill>
                <a:latin typeface="Comic Sans MS"/>
              </a:rPr>
              <a:t> is a group of similar living things.</a:t>
            </a:r>
          </a:p>
          <a:p>
            <a:r>
              <a:rPr lang="en-GB" sz="2800" b="1">
                <a:solidFill>
                  <a:srgbClr val="0A1F44"/>
                </a:solidFill>
                <a:latin typeface="Comic Sans MS"/>
              </a:rPr>
              <a:t>Characteristics</a:t>
            </a:r>
            <a:r>
              <a:rPr lang="en-GB" sz="2800">
                <a:solidFill>
                  <a:srgbClr val="0A1F44"/>
                </a:solidFill>
                <a:latin typeface="Comic Sans MS"/>
              </a:rPr>
              <a:t> are the features of living things.</a:t>
            </a:r>
          </a:p>
          <a:p>
            <a:r>
              <a:rPr lang="en-GB" sz="2800" b="1">
                <a:solidFill>
                  <a:srgbClr val="0A1F44"/>
                </a:solidFill>
                <a:latin typeface="Comic Sans MS"/>
              </a:rPr>
              <a:t>Evidence</a:t>
            </a:r>
            <a:r>
              <a:rPr lang="en-GB" sz="2800">
                <a:solidFill>
                  <a:srgbClr val="0A1F44"/>
                </a:solidFill>
                <a:latin typeface="Comic Sans MS"/>
              </a:rPr>
              <a:t> is information that supports an idea.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What Is Evolution?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Evolution is the process by which living things change over extremely long periods of time.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These changes do not happen suddenly or within one lifetime. Instead, they happen gradually across many generations.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Over time, small changes build up and can lead to clear differences between living things from the past and those alive today.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Human Origins 101 | National Geographic">
            <a:hlinkClick r:id="" action="ppaction://media"/>
            <a:extLst>
              <a:ext uri="{FF2B5EF4-FFF2-40B4-BE49-F238E27FC236}">
                <a16:creationId xmlns:a16="http://schemas.microsoft.com/office/drawing/2014/main" id="{703AB484-F833-26FF-8455-35371F0BCE7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46138"/>
            <a:ext cx="9144000" cy="51657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656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Early horses were much smaller and had shorter legs than modern horses.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Over millions of years, horses with slightly longer legs were better at escaping predators and travelling long distances to find food.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Because these horses survived and reproduced more successfully, longer legs became more common over time.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9E49ED-E0EF-87AD-02E5-A9AEB8E70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128" y="5151362"/>
            <a:ext cx="2148839" cy="143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877824"/>
          </a:xfrm>
        </p:spPr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Important Clarification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95544" cy="452596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0A1F44"/>
                </a:solidFill>
                <a:latin typeface="Comic Sans MS"/>
              </a:rPr>
              <a:t>Living things do not decide to change. Evolution happens because some characteristics help living things survive and reproduce more successfully than others.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 dirty="0">
                <a:solidFill>
                  <a:srgbClr val="0A1F44"/>
                </a:solidFill>
                <a:latin typeface="Comic Sans MS"/>
              </a:rPr>
              <a:t>Helpful characteristics are more likely to be passed on to offspring over many generations.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D35987-4454-9B28-6204-5CB4E3668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1" y="4636008"/>
            <a:ext cx="2760780" cy="1839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93DA04-D185-193E-1A16-647314D9C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872" y="2359152"/>
            <a:ext cx="2836389" cy="15954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Check for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>
                <a:solidFill>
                  <a:srgbClr val="0A1F44"/>
                </a:solidFill>
                <a:latin typeface="Comic Sans MS"/>
              </a:rPr>
              <a:t>Consider whether evolution happens quickly or slowly and whether it can happen within one lifetime. Be ready to explain your thinking.</a:t>
            </a:r>
            <a:endParaRPr lang="en-GB" sz="24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400">
                <a:solidFill>
                  <a:srgbClr val="0A1F44"/>
                </a:solidFill>
                <a:latin typeface="Comic Sans MS"/>
              </a:rPr>
              <a:t>Evolution is the process by which living things change over time.</a:t>
            </a:r>
            <a:endParaRPr sz="2400" dirty="0">
              <a:solidFill>
                <a:srgbClr val="002060"/>
              </a:solidFill>
              <a:latin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Reasoning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rgbClr val="0A1F44"/>
                </a:solidFill>
                <a:latin typeface="Comic Sans MS"/>
              </a:rPr>
              <a:t>Explain why animals that do not change may struggle to survive when their environment changes.</a:t>
            </a:r>
            <a:endParaRPr lang="en-GB" sz="2400" dirty="0">
              <a:solidFill>
                <a:srgbClr val="002060"/>
              </a:solidFill>
              <a:latin typeface="Comic Sans MS"/>
            </a:endParaRPr>
          </a:p>
          <a:p>
            <a:endParaRPr lang="en-GB" sz="2000" dirty="0">
              <a:solidFill>
                <a:srgbClr val="002060"/>
              </a:solidFill>
              <a:latin typeface="Comic Sans MS"/>
            </a:endParaRPr>
          </a:p>
          <a:p>
            <a:pPr marL="0" indent="0">
              <a:buNone/>
            </a:pPr>
            <a:r>
              <a:rPr lang="en-GB" sz="2800" i="1" dirty="0">
                <a:solidFill>
                  <a:srgbClr val="0070C0"/>
                </a:solidFill>
                <a:latin typeface="Comic Sans MS"/>
              </a:rPr>
              <a:t>Over many generations, animals with __________ were more likely to survive because __________.</a:t>
            </a:r>
            <a:endParaRPr sz="2800" i="1" dirty="0">
              <a:solidFill>
                <a:srgbClr val="0070C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63488"/>
          </a:xfrm>
        </p:spPr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Visual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32704" cy="4525963"/>
          </a:xfrm>
        </p:spPr>
        <p:txBody>
          <a:bodyPr>
            <a:normAutofit/>
          </a:bodyPr>
          <a:lstStyle/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Look at the images.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Describe the differences you notice and explain which characteristics might help survival and why.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D004E-A340-3345-56E8-B470B09E2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885" y="1397175"/>
            <a:ext cx="1891915" cy="2838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EED22C-CF93-81E6-BED3-5707A7756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388" y="4510793"/>
            <a:ext cx="3110069" cy="2072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86FB03-9360-5F26-FBDB-852B8D004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852" y="3960630"/>
            <a:ext cx="1737643" cy="2433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0652" y="348678"/>
            <a:ext cx="2775204" cy="722376"/>
          </a:xfrm>
        </p:spPr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Your task </a:t>
            </a:r>
            <a:endParaRPr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426465"/>
            <a:ext cx="6446520" cy="4351337"/>
          </a:xfrm>
        </p:spPr>
        <p:txBody>
          <a:bodyPr>
            <a:normAutofit lnSpcReduction="10000"/>
          </a:bodyPr>
          <a:lstStyle/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Choose an animal</a:t>
            </a: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Research facts about the evolution of your chosen animal</a:t>
            </a: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The evolution of which characteristic helped them survive the most 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Complete a fact file </a:t>
            </a:r>
          </a:p>
          <a:p>
            <a:r>
              <a:rPr lang="en-GB" sz="2800">
                <a:solidFill>
                  <a:srgbClr val="0A1F44"/>
                </a:solidFill>
                <a:latin typeface="Comic Sans MS"/>
              </a:rPr>
              <a:t>Present to a partner and e</a:t>
            </a:r>
            <a:r>
              <a:rPr lang="en-GB" sz="2800" err="1">
                <a:solidFill>
                  <a:srgbClr val="0A1F44"/>
                </a:solidFill>
                <a:latin typeface="Comic Sans MS"/>
              </a:rPr>
              <a:t>xplain</a:t>
            </a:r>
            <a:r>
              <a:rPr lang="en-GB" sz="2800">
                <a:solidFill>
                  <a:srgbClr val="0A1F44"/>
                </a:solidFill>
                <a:latin typeface="Comic Sans MS"/>
              </a:rPr>
              <a:t> your reasoning using evidence. </a:t>
            </a:r>
            <a:endParaRPr sz="2800" dirty="0">
              <a:solidFill>
                <a:srgbClr val="00206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Stretch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>
                <a:solidFill>
                  <a:srgbClr val="0A1F44"/>
                </a:solidFill>
                <a:latin typeface="Comic Sans MS"/>
              </a:rPr>
              <a:t>If the Earth became much colder, explain which characteristics would help animals survive and why.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A1F44"/>
                </a:solidFill>
                <a:latin typeface="Comic Sans MS"/>
              </a:rPr>
              <a:t>Exit 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>
                <a:solidFill>
                  <a:srgbClr val="0A1F44"/>
                </a:solidFill>
                <a:latin typeface="Comic Sans MS"/>
              </a:rPr>
              <a:t>What does evolution mean? </a:t>
            </a:r>
            <a:endParaRPr lang="en-GB" sz="24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400">
                <a:solidFill>
                  <a:srgbClr val="0A1F44"/>
                </a:solidFill>
                <a:latin typeface="Comic Sans MS"/>
              </a:rPr>
              <a:t>Decide whether this statement is true or false: evolution happens in one lifetime. </a:t>
            </a:r>
            <a:endParaRPr lang="en-GB" sz="240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400">
                <a:solidFill>
                  <a:srgbClr val="0A1F44"/>
                </a:solidFill>
                <a:latin typeface="Comic Sans MS"/>
              </a:rPr>
              <a:t>Name one characteristic that could help an animal survive.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0</TotalTime>
  <Words>446</Words>
  <Application>Microsoft Office PowerPoint</Application>
  <PresentationFormat>On-screen Show (4:3)</PresentationFormat>
  <Paragraphs>48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Century Schoolbook</vt:lpstr>
      <vt:lpstr>Comic Sans MS</vt:lpstr>
      <vt:lpstr>Wingdings 2</vt:lpstr>
      <vt:lpstr>View</vt:lpstr>
      <vt:lpstr>PowerPoint Presentation</vt:lpstr>
      <vt:lpstr>Learning Objective</vt:lpstr>
      <vt:lpstr>Success Criteria</vt:lpstr>
      <vt:lpstr>Key Vocabulary</vt:lpstr>
      <vt:lpstr>What Is Evolution?</vt:lpstr>
      <vt:lpstr>PowerPoint Presentation</vt:lpstr>
      <vt:lpstr>Worked Example</vt:lpstr>
      <vt:lpstr>Important Clarification</vt:lpstr>
      <vt:lpstr>Check for Understanding</vt:lpstr>
      <vt:lpstr>Reasoning Challenge</vt:lpstr>
      <vt:lpstr>Visual Analysis</vt:lpstr>
      <vt:lpstr>Your task </vt:lpstr>
      <vt:lpstr>Stretch Thinking</vt:lpstr>
      <vt:lpstr>Exit Quiz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2026-05-10T20:17:51Z</dcterms:modified>
  <cp:category/>
</cp:coreProperties>
</file>