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sldIdLst>
    <p:sldId id="256" r:id="rId2"/>
    <p:sldId id="266" r:id="rId3"/>
    <p:sldId id="267" r:id="rId4"/>
    <p:sldId id="257" r:id="rId5"/>
    <p:sldId id="258" r:id="rId6"/>
    <p:sldId id="259" r:id="rId7"/>
    <p:sldId id="261" r:id="rId8"/>
    <p:sldId id="262" r:id="rId9"/>
    <p:sldId id="260" r:id="rId10"/>
    <p:sldId id="263" r:id="rId11"/>
    <p:sldId id="268" r:id="rId12"/>
    <p:sldId id="264" r:id="rId13"/>
    <p:sldId id="265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5879A5-72F4-44C7-AF6C-626F05F5BA22}" v="5" dt="2026-05-04T20:51:59.1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666" autoAdjust="0"/>
  </p:normalViewPr>
  <p:slideViewPr>
    <p:cSldViewPr snapToGrid="0" snapToObjects="1">
      <p:cViewPr varScale="1">
        <p:scale>
          <a:sx n="61" d="100"/>
          <a:sy n="61" d="100"/>
        </p:scale>
        <p:origin x="144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modSld modMainMaster">
      <pc:chgData name="Galina Doychinova" userId="0fb7927745f0c6c3" providerId="LiveId" clId="{403A5934-DEB0-4C53-872A-117AF44D2478}" dt="2026-05-04T21:04:59.736" v="148" actId="1440"/>
      <pc:docMkLst>
        <pc:docMk/>
      </pc:docMkLst>
      <pc:sldChg chg="modSp mod">
        <pc:chgData name="Galina Doychinova" userId="0fb7927745f0c6c3" providerId="LiveId" clId="{403A5934-DEB0-4C53-872A-117AF44D2478}" dt="2026-05-04T20:04:45.938" v="50" actId="1076"/>
        <pc:sldMkLst>
          <pc:docMk/>
          <pc:sldMk cId="0" sldId="256"/>
        </pc:sldMkLst>
        <pc:spChg chg="mod">
          <ac:chgData name="Galina Doychinova" userId="0fb7927745f0c6c3" providerId="LiveId" clId="{403A5934-DEB0-4C53-872A-117AF44D2478}" dt="2026-05-04T20:04:45.938" v="50" actId="1076"/>
          <ac:spMkLst>
            <pc:docMk/>
            <pc:sldMk cId="0" sldId="256"/>
            <ac:spMk id="3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04T15:06:53.899" v="3" actId="27636"/>
        <pc:sldMkLst>
          <pc:docMk/>
          <pc:sldMk cId="0" sldId="257"/>
        </pc:sldMkLst>
        <pc:spChg chg="mod">
          <ac:chgData name="Galina Doychinova" userId="0fb7927745f0c6c3" providerId="LiveId" clId="{403A5934-DEB0-4C53-872A-117AF44D2478}" dt="2026-05-04T15:06:53.899" v="3" actId="27636"/>
          <ac:spMkLst>
            <pc:docMk/>
            <pc:sldMk cId="0" sldId="257"/>
            <ac:spMk id="2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04T15:07:55.721" v="18" actId="1076"/>
        <pc:sldMkLst>
          <pc:docMk/>
          <pc:sldMk cId="0" sldId="258"/>
        </pc:sldMkLst>
        <pc:spChg chg="mod">
          <ac:chgData name="Galina Doychinova" userId="0fb7927745f0c6c3" providerId="LiveId" clId="{403A5934-DEB0-4C53-872A-117AF44D2478}" dt="2026-05-04T15:07:53.294" v="17" actId="1076"/>
          <ac:spMkLst>
            <pc:docMk/>
            <pc:sldMk cId="0" sldId="258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4T15:07:55.721" v="18" actId="1076"/>
          <ac:spMkLst>
            <pc:docMk/>
            <pc:sldMk cId="0" sldId="258"/>
            <ac:spMk id="3" creationId="{00000000-0000-0000-0000-000000000000}"/>
          </ac:spMkLst>
        </pc:spChg>
      </pc:sldChg>
      <pc:sldChg chg="addSp delSp modSp mod">
        <pc:chgData name="Galina Doychinova" userId="0fb7927745f0c6c3" providerId="LiveId" clId="{403A5934-DEB0-4C53-872A-117AF44D2478}" dt="2026-05-04T20:55:20.218" v="93" actId="14100"/>
        <pc:sldMkLst>
          <pc:docMk/>
          <pc:sldMk cId="0" sldId="259"/>
        </pc:sldMkLst>
        <pc:spChg chg="mod">
          <ac:chgData name="Galina Doychinova" userId="0fb7927745f0c6c3" providerId="LiveId" clId="{403A5934-DEB0-4C53-872A-117AF44D2478}" dt="2026-05-04T15:08:14.041" v="23" actId="14100"/>
          <ac:spMkLst>
            <pc:docMk/>
            <pc:sldMk cId="0" sldId="259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4T15:08:17.544" v="24" actId="1076"/>
          <ac:spMkLst>
            <pc:docMk/>
            <pc:sldMk cId="0" sldId="259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4T15:10:09.184" v="41" actId="1076"/>
          <ac:spMkLst>
            <pc:docMk/>
            <pc:sldMk cId="0" sldId="259"/>
            <ac:spMk id="12" creationId="{1B16C3DD-E7ED-5228-1E64-61345FD2FC76}"/>
          </ac:spMkLst>
        </pc:spChg>
        <pc:picChg chg="add mod">
          <ac:chgData name="Galina Doychinova" userId="0fb7927745f0c6c3" providerId="LiveId" clId="{403A5934-DEB0-4C53-872A-117AF44D2478}" dt="2026-05-04T20:55:20.218" v="93" actId="14100"/>
          <ac:picMkLst>
            <pc:docMk/>
            <pc:sldMk cId="0" sldId="259"/>
            <ac:picMk id="5" creationId="{7CD25B5E-7B9F-F464-0D93-07625D167013}"/>
          </ac:picMkLst>
        </pc:picChg>
        <pc:picChg chg="del mod">
          <ac:chgData name="Galina Doychinova" userId="0fb7927745f0c6c3" providerId="LiveId" clId="{403A5934-DEB0-4C53-872A-117AF44D2478}" dt="2026-05-04T20:54:08.210" v="77" actId="478"/>
          <ac:picMkLst>
            <pc:docMk/>
            <pc:sldMk cId="0" sldId="259"/>
            <ac:picMk id="7" creationId="{D4A2740E-0B78-F63A-F8B0-C4A8138889EF}"/>
          </ac:picMkLst>
        </pc:picChg>
        <pc:picChg chg="add mod">
          <ac:chgData name="Galina Doychinova" userId="0fb7927745f0c6c3" providerId="LiveId" clId="{403A5934-DEB0-4C53-872A-117AF44D2478}" dt="2026-05-04T20:55:17.081" v="92" actId="1076"/>
          <ac:picMkLst>
            <pc:docMk/>
            <pc:sldMk cId="0" sldId="259"/>
            <ac:picMk id="8" creationId="{57D6BCA6-89F2-7E0C-DD1B-AFA1FA454220}"/>
          </ac:picMkLst>
        </pc:picChg>
        <pc:picChg chg="del mod">
          <ac:chgData name="Galina Doychinova" userId="0fb7927745f0c6c3" providerId="LiveId" clId="{403A5934-DEB0-4C53-872A-117AF44D2478}" dt="2026-05-04T20:52:48.472" v="72" actId="478"/>
          <ac:picMkLst>
            <pc:docMk/>
            <pc:sldMk cId="0" sldId="259"/>
            <ac:picMk id="9" creationId="{808D76D0-E4EC-5251-3B50-5C7B33C5AF6B}"/>
          </ac:picMkLst>
        </pc:picChg>
        <pc:picChg chg="del mod">
          <ac:chgData name="Galina Doychinova" userId="0fb7927745f0c6c3" providerId="LiveId" clId="{403A5934-DEB0-4C53-872A-117AF44D2478}" dt="2026-05-04T20:54:25.256" v="84" actId="478"/>
          <ac:picMkLst>
            <pc:docMk/>
            <pc:sldMk cId="0" sldId="259"/>
            <ac:picMk id="11" creationId="{219E29D3-D52D-56C0-B478-C5E1A1304FCF}"/>
          </ac:picMkLst>
        </pc:picChg>
        <pc:picChg chg="add mod">
          <ac:chgData name="Galina Doychinova" userId="0fb7927745f0c6c3" providerId="LiveId" clId="{403A5934-DEB0-4C53-872A-117AF44D2478}" dt="2026-05-04T20:55:15.169" v="91" actId="14100"/>
          <ac:picMkLst>
            <pc:docMk/>
            <pc:sldMk cId="0" sldId="259"/>
            <ac:picMk id="13" creationId="{137F26CB-FACA-AF1E-7EC9-44101EF5BD3C}"/>
          </ac:picMkLst>
        </pc:picChg>
      </pc:sldChg>
      <pc:sldChg chg="modSp mod">
        <pc:chgData name="Galina Doychinova" userId="0fb7927745f0c6c3" providerId="LiveId" clId="{403A5934-DEB0-4C53-872A-117AF44D2478}" dt="2026-05-04T15:09:24.184" v="35" actId="27636"/>
        <pc:sldMkLst>
          <pc:docMk/>
          <pc:sldMk cId="0" sldId="260"/>
        </pc:sldMkLst>
        <pc:spChg chg="mod">
          <ac:chgData name="Galina Doychinova" userId="0fb7927745f0c6c3" providerId="LiveId" clId="{403A5934-DEB0-4C53-872A-117AF44D2478}" dt="2026-05-04T15:09:24.184" v="35" actId="27636"/>
          <ac:spMkLst>
            <pc:docMk/>
            <pc:sldMk cId="0" sldId="260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4T15:06:53.930" v="7" actId="27636"/>
          <ac:spMkLst>
            <pc:docMk/>
            <pc:sldMk cId="0" sldId="260"/>
            <ac:spMk id="3" creationId="{00000000-0000-0000-0000-000000000000}"/>
          </ac:spMkLst>
        </pc:spChg>
      </pc:sldChg>
      <pc:sldChg chg="addSp delSp modSp mod">
        <pc:chgData name="Galina Doychinova" userId="0fb7927745f0c6c3" providerId="LiveId" clId="{403A5934-DEB0-4C53-872A-117AF44D2478}" dt="2026-05-04T20:58:46.804" v="117" actId="1076"/>
        <pc:sldMkLst>
          <pc:docMk/>
          <pc:sldMk cId="0" sldId="262"/>
        </pc:sldMkLst>
        <pc:spChg chg="mod">
          <ac:chgData name="Galina Doychinova" userId="0fb7927745f0c6c3" providerId="LiveId" clId="{403A5934-DEB0-4C53-872A-117AF44D2478}" dt="2026-05-04T15:09:06.523" v="30" actId="14100"/>
          <ac:spMkLst>
            <pc:docMk/>
            <pc:sldMk cId="0" sldId="262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4T15:09:10.848" v="31" actId="1076"/>
          <ac:spMkLst>
            <pc:docMk/>
            <pc:sldMk cId="0" sldId="262"/>
            <ac:spMk id="3" creationId="{00000000-0000-0000-0000-000000000000}"/>
          </ac:spMkLst>
        </pc:spChg>
        <pc:picChg chg="del mod">
          <ac:chgData name="Galina Doychinova" userId="0fb7927745f0c6c3" providerId="LiveId" clId="{403A5934-DEB0-4C53-872A-117AF44D2478}" dt="2026-05-04T20:56:09.386" v="94" actId="478"/>
          <ac:picMkLst>
            <pc:docMk/>
            <pc:sldMk cId="0" sldId="262"/>
            <ac:picMk id="5" creationId="{39659900-FD1A-3A87-82A2-4E035E155881}"/>
          </ac:picMkLst>
        </pc:picChg>
        <pc:picChg chg="add mod">
          <ac:chgData name="Galina Doychinova" userId="0fb7927745f0c6c3" providerId="LiveId" clId="{403A5934-DEB0-4C53-872A-117AF44D2478}" dt="2026-05-04T20:58:46.804" v="117" actId="1076"/>
          <ac:picMkLst>
            <pc:docMk/>
            <pc:sldMk cId="0" sldId="262"/>
            <ac:picMk id="6" creationId="{BD754153-B83F-6B88-8CCA-7CE7D2C72C63}"/>
          </ac:picMkLst>
        </pc:picChg>
        <pc:picChg chg="del mod">
          <ac:chgData name="Galina Doychinova" userId="0fb7927745f0c6c3" providerId="LiveId" clId="{403A5934-DEB0-4C53-872A-117AF44D2478}" dt="2026-05-04T20:57:15.002" v="106" actId="478"/>
          <ac:picMkLst>
            <pc:docMk/>
            <pc:sldMk cId="0" sldId="262"/>
            <ac:picMk id="7" creationId="{72104CDE-5989-AB5C-D46D-618ABD6F38BF}"/>
          </ac:picMkLst>
        </pc:picChg>
        <pc:picChg chg="del">
          <ac:chgData name="Galina Doychinova" userId="0fb7927745f0c6c3" providerId="LiveId" clId="{403A5934-DEB0-4C53-872A-117AF44D2478}" dt="2026-05-04T20:56:59.870" v="99" actId="478"/>
          <ac:picMkLst>
            <pc:docMk/>
            <pc:sldMk cId="0" sldId="262"/>
            <ac:picMk id="9" creationId="{450A77F8-2989-0A78-8091-9DEA6A314C20}"/>
          </ac:picMkLst>
        </pc:picChg>
        <pc:picChg chg="add mod">
          <ac:chgData name="Galina Doychinova" userId="0fb7927745f0c6c3" providerId="LiveId" clId="{403A5934-DEB0-4C53-872A-117AF44D2478}" dt="2026-05-04T20:58:40.191" v="115" actId="1076"/>
          <ac:picMkLst>
            <pc:docMk/>
            <pc:sldMk cId="0" sldId="262"/>
            <ac:picMk id="10" creationId="{CF72632A-114D-50A2-A86C-AF3336B8500A}"/>
          </ac:picMkLst>
        </pc:picChg>
        <pc:picChg chg="add mod">
          <ac:chgData name="Galina Doychinova" userId="0fb7927745f0c6c3" providerId="LiveId" clId="{403A5934-DEB0-4C53-872A-117AF44D2478}" dt="2026-05-04T20:58:36.301" v="114" actId="1076"/>
          <ac:picMkLst>
            <pc:docMk/>
            <pc:sldMk cId="0" sldId="262"/>
            <ac:picMk id="12" creationId="{BE7EE8AE-BC89-CF0D-BB5A-4CF25A9DC026}"/>
          </ac:picMkLst>
        </pc:picChg>
      </pc:sldChg>
      <pc:sldChg chg="modSp mod">
        <pc:chgData name="Galina Doychinova" userId="0fb7927745f0c6c3" providerId="LiveId" clId="{403A5934-DEB0-4C53-872A-117AF44D2478}" dt="2026-05-04T15:09:31.191" v="36" actId="14100"/>
        <pc:sldMkLst>
          <pc:docMk/>
          <pc:sldMk cId="0" sldId="263"/>
        </pc:sldMkLst>
        <pc:spChg chg="mod">
          <ac:chgData name="Galina Doychinova" userId="0fb7927745f0c6c3" providerId="LiveId" clId="{403A5934-DEB0-4C53-872A-117AF44D2478}" dt="2026-05-04T15:09:31.191" v="36" actId="14100"/>
          <ac:spMkLst>
            <pc:docMk/>
            <pc:sldMk cId="0" sldId="263"/>
            <ac:spMk id="2" creationId="{00000000-0000-0000-0000-000000000000}"/>
          </ac:spMkLst>
        </pc:spChg>
      </pc:sldChg>
      <pc:sldChg chg="modSp">
        <pc:chgData name="Galina Doychinova" userId="0fb7927745f0c6c3" providerId="LiveId" clId="{403A5934-DEB0-4C53-872A-117AF44D2478}" dt="2026-05-04T15:06:53.675" v="2"/>
        <pc:sldMkLst>
          <pc:docMk/>
          <pc:sldMk cId="0" sldId="264"/>
        </pc:sldMkLst>
        <pc:spChg chg="mod">
          <ac:chgData name="Galina Doychinova" userId="0fb7927745f0c6c3" providerId="LiveId" clId="{403A5934-DEB0-4C53-872A-117AF44D2478}" dt="2026-05-04T15:06:53.675" v="2"/>
          <ac:spMkLst>
            <pc:docMk/>
            <pc:sldMk cId="0" sldId="264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4T15:06:53.675" v="2"/>
          <ac:spMkLst>
            <pc:docMk/>
            <pc:sldMk cId="0" sldId="264"/>
            <ac:spMk id="3" creationId="{00000000-0000-0000-0000-000000000000}"/>
          </ac:spMkLst>
        </pc:spChg>
      </pc:sldChg>
      <pc:sldChg chg="addSp delSp modSp mod">
        <pc:chgData name="Galina Doychinova" userId="0fb7927745f0c6c3" providerId="LiveId" clId="{403A5934-DEB0-4C53-872A-117AF44D2478}" dt="2026-05-04T21:03:06.021" v="138" actId="1076"/>
        <pc:sldMkLst>
          <pc:docMk/>
          <pc:sldMk cId="0" sldId="265"/>
        </pc:sldMkLst>
        <pc:spChg chg="mod">
          <ac:chgData name="Galina Doychinova" userId="0fb7927745f0c6c3" providerId="LiveId" clId="{403A5934-DEB0-4C53-872A-117AF44D2478}" dt="2026-05-04T15:09:44.329" v="38" actId="27636"/>
          <ac:spMkLst>
            <pc:docMk/>
            <pc:sldMk cId="0" sldId="265"/>
            <ac:spMk id="2" creationId="{00000000-0000-0000-0000-000000000000}"/>
          </ac:spMkLst>
        </pc:spChg>
        <pc:picChg chg="del">
          <ac:chgData name="Galina Doychinova" userId="0fb7927745f0c6c3" providerId="LiveId" clId="{403A5934-DEB0-4C53-872A-117AF44D2478}" dt="2026-05-04T20:59:30.997" v="118" actId="478"/>
          <ac:picMkLst>
            <pc:docMk/>
            <pc:sldMk cId="0" sldId="265"/>
            <ac:picMk id="5" creationId="{AA9D0E25-6415-7FEF-2428-961F5F9A1E5E}"/>
          </ac:picMkLst>
        </pc:picChg>
        <pc:picChg chg="add mod">
          <ac:chgData name="Galina Doychinova" userId="0fb7927745f0c6c3" providerId="LiveId" clId="{403A5934-DEB0-4C53-872A-117AF44D2478}" dt="2026-05-04T20:59:39.916" v="121" actId="1440"/>
          <ac:picMkLst>
            <pc:docMk/>
            <pc:sldMk cId="0" sldId="265"/>
            <ac:picMk id="6" creationId="{FAA045E8-B851-CA0F-FBE4-B7F01AF4E305}"/>
          </ac:picMkLst>
        </pc:picChg>
        <pc:picChg chg="del">
          <ac:chgData name="Galina Doychinova" userId="0fb7927745f0c6c3" providerId="LiveId" clId="{403A5934-DEB0-4C53-872A-117AF44D2478}" dt="2026-05-04T21:00:29.882" v="127" actId="478"/>
          <ac:picMkLst>
            <pc:docMk/>
            <pc:sldMk cId="0" sldId="265"/>
            <ac:picMk id="7" creationId="{6A8E1BC8-B743-44F2-F8B6-97D5BF2324F3}"/>
          </ac:picMkLst>
        </pc:picChg>
        <pc:picChg chg="del">
          <ac:chgData name="Galina Doychinova" userId="0fb7927745f0c6c3" providerId="LiveId" clId="{403A5934-DEB0-4C53-872A-117AF44D2478}" dt="2026-05-04T21:01:54.480" v="134" actId="478"/>
          <ac:picMkLst>
            <pc:docMk/>
            <pc:sldMk cId="0" sldId="265"/>
            <ac:picMk id="9" creationId="{91D13160-006D-3E87-CEC5-5DE6DAC4943D}"/>
          </ac:picMkLst>
        </pc:picChg>
        <pc:picChg chg="add mod">
          <ac:chgData name="Galina Doychinova" userId="0fb7927745f0c6c3" providerId="LiveId" clId="{403A5934-DEB0-4C53-872A-117AF44D2478}" dt="2026-05-04T21:00:28.189" v="126" actId="1076"/>
          <ac:picMkLst>
            <pc:docMk/>
            <pc:sldMk cId="0" sldId="265"/>
            <ac:picMk id="10" creationId="{4A7688FD-B7F1-8F0E-0A2E-A28F662AA274}"/>
          </ac:picMkLst>
        </pc:picChg>
        <pc:picChg chg="del">
          <ac:chgData name="Galina Doychinova" userId="0fb7927745f0c6c3" providerId="LiveId" clId="{403A5934-DEB0-4C53-872A-117AF44D2478}" dt="2026-05-04T21:00:18.352" v="122" actId="478"/>
          <ac:picMkLst>
            <pc:docMk/>
            <pc:sldMk cId="0" sldId="265"/>
            <ac:picMk id="11" creationId="{C24B9849-48CE-54DE-3F65-73C41CF83E7C}"/>
          </ac:picMkLst>
        </pc:picChg>
        <pc:picChg chg="add mod">
          <ac:chgData name="Galina Doychinova" userId="0fb7927745f0c6c3" providerId="LiveId" clId="{403A5934-DEB0-4C53-872A-117AF44D2478}" dt="2026-05-04T21:01:52.669" v="133" actId="1076"/>
          <ac:picMkLst>
            <pc:docMk/>
            <pc:sldMk cId="0" sldId="265"/>
            <ac:picMk id="13" creationId="{C0CBEF04-5942-C0B7-B1DC-0562F426ECF1}"/>
          </ac:picMkLst>
        </pc:picChg>
        <pc:picChg chg="add mod">
          <ac:chgData name="Galina Doychinova" userId="0fb7927745f0c6c3" providerId="LiveId" clId="{403A5934-DEB0-4C53-872A-117AF44D2478}" dt="2026-05-04T21:03:06.021" v="138" actId="1076"/>
          <ac:picMkLst>
            <pc:docMk/>
            <pc:sldMk cId="0" sldId="265"/>
            <ac:picMk id="15" creationId="{019C4805-47EF-1342-5BB0-E676B47B16DE}"/>
          </ac:picMkLst>
        </pc:picChg>
      </pc:sldChg>
      <pc:sldChg chg="modSp mod">
        <pc:chgData name="Galina Doychinova" userId="0fb7927745f0c6c3" providerId="LiveId" clId="{403A5934-DEB0-4C53-872A-117AF44D2478}" dt="2026-05-04T20:05:00.010" v="59" actId="1076"/>
        <pc:sldMkLst>
          <pc:docMk/>
          <pc:sldMk cId="327594058" sldId="266"/>
        </pc:sldMkLst>
        <pc:spChg chg="mod">
          <ac:chgData name="Galina Doychinova" userId="0fb7927745f0c6c3" providerId="LiveId" clId="{403A5934-DEB0-4C53-872A-117AF44D2478}" dt="2026-05-04T20:05:00.010" v="59" actId="1076"/>
          <ac:spMkLst>
            <pc:docMk/>
            <pc:sldMk cId="327594058" sldId="266"/>
            <ac:spMk id="3" creationId="{8D65F4FB-3569-B09C-7412-5AA6FD4DCF01}"/>
          </ac:spMkLst>
        </pc:spChg>
      </pc:sldChg>
      <pc:sldChg chg="addSp delSp modSp mod">
        <pc:chgData name="Galina Doychinova" userId="0fb7927745f0c6c3" providerId="LiveId" clId="{403A5934-DEB0-4C53-872A-117AF44D2478}" dt="2026-05-04T21:04:59.736" v="148" actId="1440"/>
        <pc:sldMkLst>
          <pc:docMk/>
          <pc:sldMk cId="224146752" sldId="267"/>
        </pc:sldMkLst>
        <pc:spChg chg="mod">
          <ac:chgData name="Galina Doychinova" userId="0fb7927745f0c6c3" providerId="LiveId" clId="{403A5934-DEB0-4C53-872A-117AF44D2478}" dt="2026-05-04T21:04:48.569" v="145" actId="1076"/>
          <ac:spMkLst>
            <pc:docMk/>
            <pc:sldMk cId="224146752" sldId="267"/>
            <ac:spMk id="2" creationId="{10AEBBE8-63EE-AEB5-1847-AD31A7A7A3CA}"/>
          </ac:spMkLst>
        </pc:spChg>
        <pc:spChg chg="mod">
          <ac:chgData name="Galina Doychinova" userId="0fb7927745f0c6c3" providerId="LiveId" clId="{403A5934-DEB0-4C53-872A-117AF44D2478}" dt="2026-05-04T15:07:09.443" v="11" actId="403"/>
          <ac:spMkLst>
            <pc:docMk/>
            <pc:sldMk cId="224146752" sldId="267"/>
            <ac:spMk id="3" creationId="{86573A19-501D-2607-D303-C6D14E593190}"/>
          </ac:spMkLst>
        </pc:spChg>
        <pc:picChg chg="add mod">
          <ac:chgData name="Galina Doychinova" userId="0fb7927745f0c6c3" providerId="LiveId" clId="{403A5934-DEB0-4C53-872A-117AF44D2478}" dt="2026-05-04T21:04:59.736" v="148" actId="1440"/>
          <ac:picMkLst>
            <pc:docMk/>
            <pc:sldMk cId="224146752" sldId="267"/>
            <ac:picMk id="5" creationId="{DB224F5A-4BF4-C66D-2888-6E0D66779974}"/>
          </ac:picMkLst>
        </pc:picChg>
        <pc:picChg chg="del">
          <ac:chgData name="Galina Doychinova" userId="0fb7927745f0c6c3" providerId="LiveId" clId="{403A5934-DEB0-4C53-872A-117AF44D2478}" dt="2026-05-04T21:03:18.267" v="139" actId="478"/>
          <ac:picMkLst>
            <pc:docMk/>
            <pc:sldMk cId="224146752" sldId="267"/>
            <ac:picMk id="6" creationId="{C8F3B94E-4710-8FDD-51BB-42707F8EF2D5}"/>
          </ac:picMkLst>
        </pc:picChg>
      </pc:sldChg>
      <pc:sldChg chg="addSp delSp modSp mod">
        <pc:chgData name="Galina Doychinova" userId="0fb7927745f0c6c3" providerId="LiveId" clId="{403A5934-DEB0-4C53-872A-117AF44D2478}" dt="2026-05-04T20:52:04.719" v="71" actId="1076"/>
        <pc:sldMkLst>
          <pc:docMk/>
          <pc:sldMk cId="1650302127" sldId="268"/>
        </pc:sldMkLst>
        <pc:spChg chg="mod">
          <ac:chgData name="Galina Doychinova" userId="0fb7927745f0c6c3" providerId="LiveId" clId="{403A5934-DEB0-4C53-872A-117AF44D2478}" dt="2026-05-04T15:06:53.675" v="2"/>
          <ac:spMkLst>
            <pc:docMk/>
            <pc:sldMk cId="1650302127" sldId="268"/>
            <ac:spMk id="2" creationId="{44D58D4E-9748-501D-9F28-737793C5325B}"/>
          </ac:spMkLst>
        </pc:spChg>
        <pc:picChg chg="add mod">
          <ac:chgData name="Galina Doychinova" userId="0fb7927745f0c6c3" providerId="LiveId" clId="{403A5934-DEB0-4C53-872A-117AF44D2478}" dt="2026-05-04T20:51:22.037" v="63" actId="14100"/>
          <ac:picMkLst>
            <pc:docMk/>
            <pc:sldMk cId="1650302127" sldId="268"/>
            <ac:picMk id="3" creationId="{F0CF3E1B-D38E-999A-E78C-EE0E42685EDE}"/>
          </ac:picMkLst>
        </pc:picChg>
        <pc:picChg chg="add mod">
          <ac:chgData name="Galina Doychinova" userId="0fb7927745f0c6c3" providerId="LiveId" clId="{403A5934-DEB0-4C53-872A-117AF44D2478}" dt="2026-05-04T20:51:44.311" v="67" actId="1076"/>
          <ac:picMkLst>
            <pc:docMk/>
            <pc:sldMk cId="1650302127" sldId="268"/>
            <ac:picMk id="4" creationId="{804142C5-B087-8E5E-5B85-D49210E758EC}"/>
          </ac:picMkLst>
        </pc:picChg>
        <pc:picChg chg="add mod">
          <ac:chgData name="Galina Doychinova" userId="0fb7927745f0c6c3" providerId="LiveId" clId="{403A5934-DEB0-4C53-872A-117AF44D2478}" dt="2026-05-04T20:52:04.719" v="71" actId="1076"/>
          <ac:picMkLst>
            <pc:docMk/>
            <pc:sldMk cId="1650302127" sldId="268"/>
            <ac:picMk id="5" creationId="{77122FD4-5977-EE2D-17B4-DD0D53E9DF55}"/>
          </ac:picMkLst>
        </pc:picChg>
        <pc:picChg chg="del">
          <ac:chgData name="Galina Doychinova" userId="0fb7927745f0c6c3" providerId="LiveId" clId="{403A5934-DEB0-4C53-872A-117AF44D2478}" dt="2026-05-04T20:51:13.503" v="60" actId="478"/>
          <ac:picMkLst>
            <pc:docMk/>
            <pc:sldMk cId="1650302127" sldId="268"/>
            <ac:picMk id="11" creationId="{FBDE3298-FFFA-4DE0-FBCA-97C691362111}"/>
          </ac:picMkLst>
        </pc:picChg>
        <pc:picChg chg="del">
          <ac:chgData name="Galina Doychinova" userId="0fb7927745f0c6c3" providerId="LiveId" clId="{403A5934-DEB0-4C53-872A-117AF44D2478}" dt="2026-05-04T20:51:23.871" v="64" actId="478"/>
          <ac:picMkLst>
            <pc:docMk/>
            <pc:sldMk cId="1650302127" sldId="268"/>
            <ac:picMk id="13" creationId="{E607DC1D-5544-9DDD-EDC4-84339729A210}"/>
          </ac:picMkLst>
        </pc:picChg>
        <pc:picChg chg="del">
          <ac:chgData name="Galina Doychinova" userId="0fb7927745f0c6c3" providerId="LiveId" clId="{403A5934-DEB0-4C53-872A-117AF44D2478}" dt="2026-05-04T20:51:46.328" v="68" actId="478"/>
          <ac:picMkLst>
            <pc:docMk/>
            <pc:sldMk cId="1650302127" sldId="268"/>
            <ac:picMk id="15" creationId="{4A2F797F-2AED-C810-9133-85307C8DDE50}"/>
          </ac:picMkLst>
        </pc:picChg>
      </pc:sldChg>
      <pc:sldMasterChg chg="addSp modSp modSldLayout">
        <pc:chgData name="Galina Doychinova" userId="0fb7927745f0c6c3" providerId="LiveId" clId="{403A5934-DEB0-4C53-872A-117AF44D2478}" dt="2026-05-04T15:06:45.605" v="1"/>
        <pc:sldMasterMkLst>
          <pc:docMk/>
          <pc:sldMasterMk cId="2209977519" sldId="2147483648"/>
        </pc:sldMasterMkLst>
        <pc:picChg chg="add mod">
          <ac:chgData name="Galina Doychinova" userId="0fb7927745f0c6c3" providerId="LiveId" clId="{403A5934-DEB0-4C53-872A-117AF44D2478}" dt="2026-05-04T15:06:45.605" v="1"/>
          <ac:picMkLst>
            <pc:docMk/>
            <pc:sldMasterMk cId="2209977519" sldId="2147483648"/>
            <ac:picMk id="7" creationId="{8B586EB4-A021-2DF5-4919-529E3C59DACD}"/>
          </ac:picMkLst>
        </pc:picChg>
        <pc:sldLayoutChg chg="delSp mod">
          <pc:chgData name="Galina Doychinova" userId="0fb7927745f0c6c3" providerId="LiveId" clId="{403A5934-DEB0-4C53-872A-117AF44D2478}" dt="2026-05-04T15:06:40.462" v="0" actId="478"/>
          <pc:sldLayoutMkLst>
            <pc:docMk/>
            <pc:sldMasterMk cId="2209977519" sldId="2147483648"/>
            <pc:sldLayoutMk cId="2614314258" sldId="2147483650"/>
          </pc:sldLayoutMkLst>
          <pc:picChg chg="del">
            <ac:chgData name="Galina Doychinova" userId="0fb7927745f0c6c3" providerId="LiveId" clId="{403A5934-DEB0-4C53-872A-117AF44D2478}" dt="2026-05-04T15:06:40.462" v="0" actId="478"/>
            <ac:picMkLst>
              <pc:docMk/>
              <pc:sldMasterMk cId="2209977519" sldId="2147483648"/>
              <pc:sldLayoutMk cId="2614314258" sldId="2147483650"/>
              <ac:picMk id="8" creationId="{177E4F21-753D-ED96-F718-50419352631B}"/>
            </ac:picMkLst>
          </pc:picChg>
        </pc:sldLayoutChg>
      </pc:sldMasterChg>
      <pc:sldMasterChg chg="addSp">
        <pc:chgData name="Galina Doychinova" userId="0fb7927745f0c6c3" providerId="LiveId" clId="{403A5934-DEB0-4C53-872A-117AF44D2478}" dt="2026-05-04T15:06:53.675" v="2"/>
        <pc:sldMasterMkLst>
          <pc:docMk/>
          <pc:sldMasterMk cId="2121225622" sldId="2147483660"/>
        </pc:sldMasterMkLst>
        <pc:picChg chg="add">
          <ac:chgData name="Galina Doychinova" userId="0fb7927745f0c6c3" providerId="LiveId" clId="{403A5934-DEB0-4C53-872A-117AF44D2478}" dt="2026-05-04T15:06:53.675" v="2"/>
          <ac:picMkLst>
            <pc:docMk/>
            <pc:sldMasterMk cId="2121225622" sldId="2147483660"/>
            <ac:picMk id="8" creationId="{7E121E32-94AD-5289-5573-37BC24A617C2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9631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Script:</a:t>
            </a:r>
          </a:p>
          <a:p>
            <a:r>
              <a:t>1) Welcome pupils and read the learning objective aloud.</a:t>
            </a:r>
          </a:p>
          <a:p>
            <a:r>
              <a:t>2) Share the big question. Ask pupils to turn-and-talk for 30 seconds.</a:t>
            </a:r>
          </a:p>
          <a:p>
            <a:r>
              <a:t>3) Tell pupils: we will learn new scientific words and use evidence to explain our ideas.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67179-68EB-C502-D4D7-FCE0A845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E5C5C2-C48A-F0FB-95AD-D97EB562DA0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49C325-4693-1B7E-9D5C-AE5E9E74F0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Script:</a:t>
            </a:r>
          </a:p>
          <a:p>
            <a:r>
              <a:t>1) Welcome pupils and read the learning objective aloud.</a:t>
            </a:r>
          </a:p>
          <a:p>
            <a:r>
              <a:t>2) Share the big question. Ask pupils to turn-and-talk for 30 seconds.</a:t>
            </a:r>
          </a:p>
          <a:p>
            <a:r>
              <a:t>3) Tell pupils: we will learn new scientific words and use evidence to explain our ideas.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F137B3-11AF-D179-EBAB-E62FF47B0E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483247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E7A98-4FDA-199B-2AF2-374F273C4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069213-3A64-C7AA-3A6C-84C5B7A267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529012-CE0E-DD7F-58FF-6B17228118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Script:</a:t>
            </a:r>
          </a:p>
          <a:p>
            <a:r>
              <a:t>1) Welcome pupils and read the learning objective aloud.</a:t>
            </a:r>
          </a:p>
          <a:p>
            <a:r>
              <a:t>2) Share the big question. Ask pupils to turn-and-talk for 30 seconds.</a:t>
            </a:r>
          </a:p>
          <a:p>
            <a:r>
              <a:t>3) Tell pupils: we will learn new scientific words and use evidence to explain our ideas.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8C0AD9-A122-BAA9-46A9-9C2F37BB37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535492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Script:</a:t>
            </a:r>
          </a:p>
          <a:p>
            <a:r>
              <a:t>Use mini whiteboards. Read each question.</a:t>
            </a:r>
          </a:p>
          <a:p>
            <a:r>
              <a:t>After each response, ask: *What evidence do you have?*</a:t>
            </a:r>
          </a:p>
          <a:p>
            <a:r>
              <a:t>Address misconceptions quickly, then link to today’s learning.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Script:</a:t>
            </a:r>
          </a:p>
          <a:p>
            <a:r>
              <a:t>Choral repeat each word.</a:t>
            </a:r>
          </a:p>
          <a:p>
            <a:r>
              <a:t>Give the child-friendly definition.</a:t>
            </a:r>
          </a:p>
          <a:p>
            <a:r>
              <a:t>Ask for an example sentence using the word.</a:t>
            </a:r>
          </a:p>
          <a:p>
            <a:r>
              <a:t>Quick check: *Which word means…?*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Script:</a:t>
            </a:r>
          </a:p>
          <a:p>
            <a:r>
              <a:t>Explain that scientists look for *life processes* to decide if something is living.</a:t>
            </a:r>
          </a:p>
          <a:p>
            <a:r>
              <a:t>Give examples: kittens grow; plants respond to light; animals reproduce.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Script:</a:t>
            </a:r>
          </a:p>
          <a:p>
            <a:r>
              <a:t>Model one sentence using vocabulary.</a:t>
            </a:r>
          </a:p>
          <a:p>
            <a:r>
              <a:t>Encourage pupils to use *because* and give evidence.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Script:</a:t>
            </a:r>
          </a:p>
          <a:p>
            <a:r>
              <a:t>Model thinking aloud: state your decision, then your evidence.</a:t>
            </a:r>
          </a:p>
          <a:p>
            <a:r>
              <a:t>Show how to write a full sentence explanation.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Script:</a:t>
            </a:r>
          </a:p>
          <a:p>
            <a:r>
              <a:rPr dirty="0"/>
              <a:t>Use these as misconception busters.</a:t>
            </a:r>
          </a:p>
          <a:p>
            <a:r>
              <a:rPr dirty="0"/>
              <a:t>Ask pupils to justify using the words living, dead and non-living.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Script:</a:t>
            </a:r>
          </a:p>
          <a:p>
            <a:r>
              <a:t>Model the first example together (We do).</a:t>
            </a:r>
          </a:p>
          <a:p>
            <a:r>
              <a:t>Then release pupils to complete the main task (You do).</a:t>
            </a:r>
          </a:p>
          <a:p>
            <a:r>
              <a:t>Circulate: question pupils using vocabulary and prompt for reasoning.</a:t>
            </a:r>
          </a:p>
          <a:p>
            <a:r>
              <a:t>Stop mid-way for a quick share of good examples.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B0FE2-CCC2-111D-5EE0-584912C64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843F20-E70A-0BC5-7481-8FCC3052F4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B712C3-3CD8-0629-A35A-8056919DB5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Script:</a:t>
            </a:r>
          </a:p>
          <a:p>
            <a:r>
              <a:t>Model the first example together (We do).</a:t>
            </a:r>
          </a:p>
          <a:p>
            <a:r>
              <a:t>Then release pupils to complete the main task (You do).</a:t>
            </a:r>
          </a:p>
          <a:p>
            <a:r>
              <a:t>Circulate: question pupils using vocabulary and prompt for reasoning.</a:t>
            </a:r>
          </a:p>
          <a:p>
            <a:r>
              <a:t>Stop mid-way for a quick share of good examples.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C707EF-3A97-6D12-42F3-16EE578329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2194616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Script:</a:t>
            </a:r>
          </a:p>
          <a:p>
            <a:r>
              <a:t>Direct pupils who finish early to the challenge.</a:t>
            </a:r>
          </a:p>
          <a:p>
            <a:r>
              <a:t>Expect a written explanation with scientific vocabulary and clear reasoning.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Script:</a:t>
            </a:r>
          </a:p>
          <a:p>
            <a:r>
              <a:t>Pupils answer independently.</a:t>
            </a:r>
          </a:p>
          <a:p>
            <a:r>
              <a:t>Collect for assessment or use a quick cold-call share.</a:t>
            </a:r>
          </a:p>
          <a:p>
            <a:r>
              <a:t>End by returning to the big question and summarising the key idea.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7476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909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36583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1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263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881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175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270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20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588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646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7E121E32-94AD-5289-5573-37BC24A617C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14936" t="18526" r="18830" b="21084"/>
          <a:stretch>
            <a:fillRect/>
          </a:stretch>
        </p:blipFill>
        <p:spPr>
          <a:xfrm>
            <a:off x="8518484" y="123713"/>
            <a:ext cx="530942" cy="48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225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bc.co.uk/bitesize/topics/zk7h34j/watch/zd472s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46138"/>
            <a:ext cx="8229600" cy="1143000"/>
          </a:xfrm>
        </p:spPr>
        <p:txBody>
          <a:bodyPr>
            <a:normAutofit fontScale="90000"/>
          </a:bodyPr>
          <a:lstStyle/>
          <a:p>
            <a:r>
              <a:rPr sz="4400" dirty="0">
                <a:solidFill>
                  <a:srgbClr val="002060"/>
                </a:solidFill>
                <a:latin typeface="Comic Sans MS"/>
              </a:rPr>
              <a:t>Lesson 1: What is a Living Thing?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0105" y="2774733"/>
            <a:ext cx="6680200" cy="2514600"/>
          </a:xfrm>
        </p:spPr>
        <p:txBody>
          <a:bodyPr/>
          <a:lstStyle/>
          <a:p>
            <a:pPr marL="0" indent="0">
              <a:buNone/>
            </a:pPr>
            <a:r>
              <a:rPr sz="2800" dirty="0">
                <a:solidFill>
                  <a:srgbClr val="002060"/>
                </a:solidFill>
                <a:latin typeface="Comic Sans MS"/>
              </a:rPr>
              <a:t>Learning Objective: </a:t>
            </a:r>
            <a:endParaRPr lang="en-GB" sz="2800" dirty="0">
              <a:solidFill>
                <a:srgbClr val="002060"/>
              </a:solidFill>
              <a:latin typeface="Comic Sans MS"/>
            </a:endParaRPr>
          </a:p>
          <a:p>
            <a:pPr marL="0" indent="0">
              <a:buNone/>
            </a:pPr>
            <a:r>
              <a:rPr sz="2800" dirty="0">
                <a:solidFill>
                  <a:srgbClr val="002060"/>
                </a:solidFill>
                <a:latin typeface="Comic Sans MS"/>
              </a:rPr>
              <a:t>Identify the characteristics of living things.</a:t>
            </a:r>
          </a:p>
          <a:p>
            <a:pPr marL="0" indent="0">
              <a:buNone/>
            </a:pPr>
            <a:endParaRPr sz="2800" dirty="0">
              <a:solidFill>
                <a:srgbClr val="002060"/>
              </a:solidFill>
              <a:latin typeface="Comic Sans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8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682722-4C8E-9421-726C-6129795CB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5F4FB-3569-B09C-7412-5AA6FD4DC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9273" y="2278994"/>
            <a:ext cx="6324600" cy="158115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sz="3600" dirty="0">
                <a:solidFill>
                  <a:srgbClr val="002060"/>
                </a:solidFill>
                <a:latin typeface="Comic Sans MS"/>
              </a:rPr>
              <a:t>Big Question:</a:t>
            </a:r>
            <a:endParaRPr lang="en-GB" sz="3600" dirty="0">
              <a:solidFill>
                <a:srgbClr val="002060"/>
              </a:solidFill>
              <a:latin typeface="Comic Sans MS"/>
            </a:endParaRPr>
          </a:p>
          <a:p>
            <a:pPr marL="0" indent="0" algn="ctr">
              <a:buNone/>
            </a:pPr>
            <a:r>
              <a:rPr sz="3600" dirty="0">
                <a:solidFill>
                  <a:srgbClr val="002060"/>
                </a:solidFill>
                <a:latin typeface="Comic Sans MS"/>
              </a:rPr>
              <a:t> How can we tell if something is alive?</a:t>
            </a:r>
          </a:p>
        </p:txBody>
      </p:sp>
    </p:spTree>
    <p:extLst>
      <p:ext uri="{BB962C8B-B14F-4D97-AF65-F5344CB8AC3E}">
        <p14:creationId xmlns:p14="http://schemas.microsoft.com/office/powerpoint/2010/main" val="327594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8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BA17D2-9A75-D59C-EBE6-D5A363724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73A19-501D-2607-D303-C6D14E5931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9700" y="450851"/>
            <a:ext cx="6324600" cy="15811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3200" dirty="0">
                <a:solidFill>
                  <a:srgbClr val="002060"/>
                </a:solidFill>
                <a:latin typeface="Comic Sans MS"/>
              </a:rPr>
              <a:t>Big Question: How can we tell if something is alive?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0AEBBE8-63EE-AEB5-1847-AD31A7A7A3CA}"/>
              </a:ext>
            </a:extLst>
          </p:cNvPr>
          <p:cNvSpPr txBox="1">
            <a:spLocks/>
          </p:cNvSpPr>
          <p:nvPr/>
        </p:nvSpPr>
        <p:spPr>
          <a:xfrm>
            <a:off x="571720" y="2397125"/>
            <a:ext cx="4735786" cy="24288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GB" sz="2800" dirty="0">
                <a:solidFill>
                  <a:srgbClr val="002060"/>
                </a:solidFill>
                <a:latin typeface="Comic Sans MS"/>
              </a:rPr>
              <a:t>Living things are organisms that share key characteristics: they grow, reproduce, take in nutrients, and respond to their environment.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224F5A-4BF4-C66D-2888-6E0D667799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7036" y="2137485"/>
            <a:ext cx="2669341" cy="35591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4146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400" dirty="0">
                <a:solidFill>
                  <a:srgbClr val="002060"/>
                </a:solidFill>
                <a:latin typeface="Comic Sans MS"/>
              </a:rPr>
              <a:t>Retrieval Starter </a:t>
            </a:r>
            <a:br>
              <a:rPr lang="en-GB" sz="4400" dirty="0">
                <a:solidFill>
                  <a:srgbClr val="002060"/>
                </a:solidFill>
                <a:latin typeface="Comic Sans MS"/>
              </a:rPr>
            </a:br>
            <a:r>
              <a:rPr sz="4400" dirty="0">
                <a:solidFill>
                  <a:srgbClr val="002060"/>
                </a:solidFill>
                <a:latin typeface="Comic Sans MS"/>
              </a:rPr>
              <a:t>(Prior Knowledge)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6100" y="2351087"/>
            <a:ext cx="8064500" cy="2392363"/>
          </a:xfrm>
        </p:spPr>
        <p:txBody>
          <a:bodyPr/>
          <a:lstStyle/>
          <a:p>
            <a:pPr marL="0" indent="0">
              <a:buNone/>
            </a:pPr>
            <a:r>
              <a:rPr sz="2800" dirty="0">
                <a:solidFill>
                  <a:srgbClr val="002060"/>
                </a:solidFill>
                <a:latin typeface="Comic Sans MS"/>
              </a:rPr>
              <a:t>1) Name two things plants need to grow.</a:t>
            </a:r>
          </a:p>
          <a:p>
            <a:pPr marL="0" indent="0">
              <a:buNone/>
            </a:pPr>
            <a:r>
              <a:rPr sz="2800" dirty="0">
                <a:solidFill>
                  <a:srgbClr val="002060"/>
                </a:solidFill>
                <a:latin typeface="Comic Sans MS"/>
              </a:rPr>
              <a:t>2) Is a seed alive? Explain your thinking.</a:t>
            </a:r>
          </a:p>
          <a:p>
            <a:pPr marL="0" indent="0">
              <a:buNone/>
            </a:pPr>
            <a:r>
              <a:rPr sz="2800" dirty="0">
                <a:solidFill>
                  <a:srgbClr val="002060"/>
                </a:solidFill>
                <a:latin typeface="Comic Sans MS"/>
              </a:rPr>
              <a:t>3) What is a habitat? (If you know)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5753"/>
            <a:ext cx="8229600" cy="1143000"/>
          </a:xfrm>
        </p:spPr>
        <p:txBody>
          <a:bodyPr>
            <a:normAutofit fontScale="90000"/>
          </a:bodyPr>
          <a:lstStyle/>
          <a:p>
            <a:r>
              <a:rPr sz="4400" dirty="0">
                <a:solidFill>
                  <a:srgbClr val="002060"/>
                </a:solidFill>
                <a:latin typeface="Comic Sans MS"/>
              </a:rPr>
              <a:t>Key Vocabulary </a:t>
            </a:r>
            <a:br>
              <a:rPr lang="en-GB" sz="4400" dirty="0">
                <a:solidFill>
                  <a:srgbClr val="002060"/>
                </a:solidFill>
                <a:latin typeface="Comic Sans MS"/>
              </a:rPr>
            </a:br>
            <a:r>
              <a:rPr sz="4400" dirty="0">
                <a:solidFill>
                  <a:srgbClr val="002060"/>
                </a:solidFill>
                <a:latin typeface="Comic Sans MS"/>
              </a:rPr>
              <a:t>(say it • define it • use it)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040" y="1734546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sz="2800" dirty="0">
                <a:solidFill>
                  <a:srgbClr val="002060"/>
                </a:solidFill>
                <a:latin typeface="Comic Sans MS"/>
              </a:rPr>
              <a:t>Organism – Any living thing.</a:t>
            </a:r>
          </a:p>
          <a:p>
            <a:pPr marL="0" indent="0">
              <a:buNone/>
            </a:pPr>
            <a:r>
              <a:rPr sz="2800" dirty="0">
                <a:solidFill>
                  <a:srgbClr val="002060"/>
                </a:solidFill>
                <a:latin typeface="Comic Sans MS"/>
              </a:rPr>
              <a:t>Living – Something that carries out life processes (e.g., needs nutrients and can reproduce).</a:t>
            </a:r>
          </a:p>
          <a:p>
            <a:pPr marL="0" indent="0">
              <a:buNone/>
            </a:pPr>
            <a:r>
              <a:rPr sz="2800" dirty="0">
                <a:solidFill>
                  <a:srgbClr val="002060"/>
                </a:solidFill>
                <a:latin typeface="Comic Sans MS"/>
              </a:rPr>
              <a:t>Non-living – Something that has never been alive (e.g., rock, water).</a:t>
            </a:r>
          </a:p>
          <a:p>
            <a:pPr marL="0" indent="0">
              <a:buNone/>
            </a:pPr>
            <a:r>
              <a:rPr sz="2800" dirty="0">
                <a:solidFill>
                  <a:srgbClr val="002060"/>
                </a:solidFill>
                <a:latin typeface="Comic Sans MS"/>
              </a:rPr>
              <a:t>Dead – Something that was once alive but is no longer.</a:t>
            </a:r>
          </a:p>
          <a:p>
            <a:pPr marL="0" indent="0">
              <a:buNone/>
            </a:pPr>
            <a:r>
              <a:rPr sz="2800" dirty="0">
                <a:solidFill>
                  <a:srgbClr val="002060"/>
                </a:solidFill>
                <a:latin typeface="Comic Sans MS"/>
              </a:rPr>
              <a:t>Life processes – The things living things do to stay alive.</a:t>
            </a:r>
          </a:p>
          <a:p>
            <a:pPr marL="0" indent="0">
              <a:buNone/>
            </a:pPr>
            <a:r>
              <a:rPr sz="2800" dirty="0">
                <a:solidFill>
                  <a:srgbClr val="002060"/>
                </a:solidFill>
                <a:latin typeface="Comic Sans MS"/>
              </a:rPr>
              <a:t>Nutrition – Getting food to provide energy.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6028" y="365760"/>
            <a:ext cx="7679856" cy="611702"/>
          </a:xfrm>
        </p:spPr>
        <p:txBody>
          <a:bodyPr>
            <a:normAutofit/>
          </a:bodyPr>
          <a:lstStyle/>
          <a:p>
            <a:r>
              <a:rPr sz="3200" dirty="0">
                <a:solidFill>
                  <a:srgbClr val="002060"/>
                </a:solidFill>
                <a:latin typeface="Comic Sans MS"/>
              </a:rPr>
              <a:t>Key Idea: Living things do life processes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7728" y="1183716"/>
            <a:ext cx="6446520" cy="4351337"/>
          </a:xfrm>
        </p:spPr>
        <p:txBody>
          <a:bodyPr/>
          <a:lstStyle/>
          <a:p>
            <a:r>
              <a:rPr sz="2800" dirty="0">
                <a:solidFill>
                  <a:srgbClr val="002060"/>
                </a:solidFill>
                <a:latin typeface="Comic Sans MS"/>
              </a:rPr>
              <a:t>Living things: </a:t>
            </a:r>
            <a:r>
              <a:rPr sz="2800" b="1" i="1" dirty="0">
                <a:solidFill>
                  <a:srgbClr val="002060"/>
                </a:solidFill>
                <a:latin typeface="Comic Sans MS"/>
              </a:rPr>
              <a:t>need energy </a:t>
            </a:r>
            <a:r>
              <a:rPr sz="2800" dirty="0">
                <a:solidFill>
                  <a:srgbClr val="002060"/>
                </a:solidFill>
                <a:latin typeface="Comic Sans MS"/>
              </a:rPr>
              <a:t>(food), </a:t>
            </a:r>
            <a:r>
              <a:rPr sz="2800" b="1" i="1" dirty="0">
                <a:solidFill>
                  <a:srgbClr val="002060"/>
                </a:solidFill>
                <a:latin typeface="Comic Sans MS"/>
              </a:rPr>
              <a:t>water and air</a:t>
            </a:r>
          </a:p>
          <a:p>
            <a:r>
              <a:rPr sz="2800" dirty="0">
                <a:solidFill>
                  <a:srgbClr val="002060"/>
                </a:solidFill>
                <a:latin typeface="Comic Sans MS"/>
              </a:rPr>
              <a:t>They </a:t>
            </a:r>
            <a:r>
              <a:rPr sz="2800" b="1" i="1" dirty="0">
                <a:solidFill>
                  <a:srgbClr val="002060"/>
                </a:solidFill>
                <a:latin typeface="Comic Sans MS"/>
              </a:rPr>
              <a:t>grow</a:t>
            </a:r>
            <a:r>
              <a:rPr sz="2800" dirty="0">
                <a:solidFill>
                  <a:srgbClr val="002060"/>
                </a:solidFill>
                <a:latin typeface="Comic Sans MS"/>
              </a:rPr>
              <a:t> and change over time</a:t>
            </a:r>
          </a:p>
          <a:p>
            <a:r>
              <a:rPr sz="2800" dirty="0">
                <a:solidFill>
                  <a:srgbClr val="002060"/>
                </a:solidFill>
                <a:latin typeface="Comic Sans MS"/>
              </a:rPr>
              <a:t>They can produce young (</a:t>
            </a:r>
            <a:r>
              <a:rPr sz="2800" b="1" i="1" dirty="0">
                <a:solidFill>
                  <a:srgbClr val="002060"/>
                </a:solidFill>
                <a:latin typeface="Comic Sans MS"/>
              </a:rPr>
              <a:t>reproduce</a:t>
            </a:r>
            <a:r>
              <a:rPr sz="2800" dirty="0">
                <a:solidFill>
                  <a:srgbClr val="002060"/>
                </a:solidFill>
                <a:latin typeface="Comic Sans MS"/>
              </a:rPr>
              <a:t>)</a:t>
            </a:r>
          </a:p>
          <a:p>
            <a:r>
              <a:rPr sz="2800" dirty="0">
                <a:solidFill>
                  <a:srgbClr val="002060"/>
                </a:solidFill>
                <a:latin typeface="Comic Sans MS"/>
              </a:rPr>
              <a:t>They </a:t>
            </a:r>
            <a:r>
              <a:rPr sz="2800" b="1" i="1" dirty="0">
                <a:solidFill>
                  <a:srgbClr val="002060"/>
                </a:solidFill>
                <a:latin typeface="Comic Sans MS"/>
              </a:rPr>
              <a:t>respond </a:t>
            </a:r>
            <a:r>
              <a:rPr sz="2800" dirty="0">
                <a:solidFill>
                  <a:srgbClr val="002060"/>
                </a:solidFill>
                <a:latin typeface="Comic Sans MS"/>
              </a:rPr>
              <a:t>to what is happening around them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16C3DD-E7ED-5228-1E64-61345FD2FC76}"/>
              </a:ext>
            </a:extLst>
          </p:cNvPr>
          <p:cNvSpPr txBox="1"/>
          <p:nvPr/>
        </p:nvSpPr>
        <p:spPr>
          <a:xfrm>
            <a:off x="3174124" y="6334780"/>
            <a:ext cx="55658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00206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Characteristics of living things - Living things: Video playlist - BBC Bitesize</a:t>
            </a:r>
            <a:r>
              <a:rPr lang="en-GB" sz="1400" dirty="0">
                <a:solidFill>
                  <a:srgbClr val="002060"/>
                </a:solidFill>
              </a:rPr>
              <a:t>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D25B5E-7B9F-F464-0D93-07625D1670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932" y="4350230"/>
            <a:ext cx="2633291" cy="17548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D6BCA6-89F2-7E0C-DD1B-AFA1FA4542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5354" y="4405935"/>
            <a:ext cx="2633291" cy="17548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37F26CB-FACA-AF1E-7EC9-44101EF5BD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4423" y="4151586"/>
            <a:ext cx="2852799" cy="18966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136"/>
            <a:ext cx="8229600" cy="692776"/>
          </a:xfrm>
        </p:spPr>
        <p:txBody>
          <a:bodyPr>
            <a:normAutofit fontScale="90000"/>
          </a:bodyPr>
          <a:lstStyle/>
          <a:p>
            <a:r>
              <a:rPr sz="4400">
                <a:solidFill>
                  <a:srgbClr val="002060"/>
                </a:solidFill>
                <a:latin typeface="Comic Sans MS"/>
              </a:rPr>
              <a:t>Scientific talk frames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9699"/>
            <a:ext cx="8229600" cy="2743200"/>
          </a:xfrm>
        </p:spPr>
        <p:txBody>
          <a:bodyPr/>
          <a:lstStyle/>
          <a:p>
            <a:r>
              <a:rPr sz="2800" dirty="0">
                <a:solidFill>
                  <a:srgbClr val="002060"/>
                </a:solidFill>
                <a:latin typeface="Comic Sans MS"/>
              </a:rPr>
              <a:t>I think ____ is living because ____</a:t>
            </a:r>
          </a:p>
          <a:p>
            <a:r>
              <a:rPr sz="2800" dirty="0">
                <a:solidFill>
                  <a:srgbClr val="002060"/>
                </a:solidFill>
                <a:latin typeface="Comic Sans MS"/>
              </a:rPr>
              <a:t>My evidence is ____</a:t>
            </a:r>
          </a:p>
          <a:p>
            <a:r>
              <a:rPr sz="2800" dirty="0">
                <a:solidFill>
                  <a:srgbClr val="002060"/>
                </a:solidFill>
                <a:latin typeface="Comic Sans MS"/>
              </a:rPr>
              <a:t>I disagree because ____</a:t>
            </a:r>
          </a:p>
          <a:p>
            <a:r>
              <a:rPr sz="2800" dirty="0">
                <a:solidFill>
                  <a:srgbClr val="002060"/>
                </a:solidFill>
                <a:latin typeface="Comic Sans MS"/>
              </a:rPr>
              <a:t>A better group would be ____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559150"/>
          </a:xfrm>
        </p:spPr>
        <p:txBody>
          <a:bodyPr>
            <a:normAutofit/>
          </a:bodyPr>
          <a:lstStyle/>
          <a:p>
            <a:r>
              <a:rPr sz="3200" dirty="0">
                <a:solidFill>
                  <a:srgbClr val="002060"/>
                </a:solidFill>
                <a:latin typeface="Comic Sans MS"/>
              </a:rPr>
              <a:t>Model: Sorting objects with reasons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6165" y="1041004"/>
            <a:ext cx="6446520" cy="4351337"/>
          </a:xfrm>
        </p:spPr>
        <p:txBody>
          <a:bodyPr/>
          <a:lstStyle/>
          <a:p>
            <a:r>
              <a:rPr sz="2800" dirty="0">
                <a:solidFill>
                  <a:srgbClr val="002060"/>
                </a:solidFill>
                <a:latin typeface="Comic Sans MS"/>
              </a:rPr>
              <a:t>Example: Leaf → Dead (it was part of a plant)</a:t>
            </a:r>
          </a:p>
          <a:p>
            <a:r>
              <a:rPr sz="2800" dirty="0">
                <a:solidFill>
                  <a:srgbClr val="002060"/>
                </a:solidFill>
                <a:latin typeface="Comic Sans MS"/>
              </a:rPr>
              <a:t>Example: Stone → Non-living (never alive)</a:t>
            </a:r>
          </a:p>
          <a:p>
            <a:r>
              <a:rPr sz="2800" dirty="0">
                <a:solidFill>
                  <a:srgbClr val="002060"/>
                </a:solidFill>
                <a:latin typeface="Comic Sans MS"/>
              </a:rPr>
              <a:t>Example: Snail → Living (moves, needs food, grows)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754153-B83F-6B88-8CCA-7CE7D2C72C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560" y="4084789"/>
            <a:ext cx="2468536" cy="25647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F72632A-114D-50A2-A86C-AF3336B850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3806" y="4523103"/>
            <a:ext cx="3190845" cy="21263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E7EE8AE-BC89-CF0D-BB5A-4CF25A9DC0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8127" y="3752905"/>
            <a:ext cx="2468536" cy="24685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685274"/>
          </a:xfrm>
        </p:spPr>
        <p:txBody>
          <a:bodyPr>
            <a:normAutofit fontScale="90000"/>
          </a:bodyPr>
          <a:lstStyle/>
          <a:p>
            <a:r>
              <a:rPr sz="4400" dirty="0">
                <a:solidFill>
                  <a:srgbClr val="002060"/>
                </a:solidFill>
                <a:latin typeface="Comic Sans MS"/>
              </a:rPr>
              <a:t>Sorting tricky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17638"/>
            <a:ext cx="8077200" cy="1657401"/>
          </a:xfrm>
        </p:spPr>
        <p:txBody>
          <a:bodyPr>
            <a:normAutofit lnSpcReduction="10000"/>
          </a:bodyPr>
          <a:lstStyle/>
          <a:p>
            <a:r>
              <a:rPr sz="2800" dirty="0">
                <a:solidFill>
                  <a:srgbClr val="002060"/>
                </a:solidFill>
                <a:latin typeface="Comic Sans MS"/>
              </a:rPr>
              <a:t>A wooden chair</a:t>
            </a:r>
          </a:p>
          <a:p>
            <a:r>
              <a:rPr sz="2800" dirty="0">
                <a:solidFill>
                  <a:srgbClr val="002060"/>
                </a:solidFill>
                <a:latin typeface="Comic Sans MS"/>
              </a:rPr>
              <a:t>A flame </a:t>
            </a:r>
            <a:endParaRPr lang="en-GB" sz="2800" dirty="0">
              <a:solidFill>
                <a:srgbClr val="002060"/>
              </a:solidFill>
              <a:latin typeface="Comic Sans MS"/>
            </a:endParaRPr>
          </a:p>
          <a:p>
            <a:r>
              <a:rPr sz="2800" dirty="0">
                <a:solidFill>
                  <a:srgbClr val="002060"/>
                </a:solidFill>
                <a:latin typeface="Comic Sans MS"/>
              </a:rPr>
              <a:t>A robot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9E41432-8616-6D54-5CF1-2B40D3220934}"/>
              </a:ext>
            </a:extLst>
          </p:cNvPr>
          <p:cNvSpPr txBox="1">
            <a:spLocks/>
          </p:cNvSpPr>
          <p:nvPr/>
        </p:nvSpPr>
        <p:spPr>
          <a:xfrm>
            <a:off x="457200" y="3173412"/>
            <a:ext cx="8077200" cy="3409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>
                <a:solidFill>
                  <a:srgbClr val="002060"/>
                </a:solidFill>
                <a:latin typeface="Comic Sans MS"/>
              </a:rPr>
              <a:t>A wooden chair: made from a tree → once alive → now dead</a:t>
            </a:r>
          </a:p>
          <a:p>
            <a:r>
              <a:rPr lang="en-GB" sz="2800" dirty="0">
                <a:solidFill>
                  <a:srgbClr val="002060"/>
                </a:solidFill>
                <a:latin typeface="Comic Sans MS"/>
              </a:rPr>
              <a:t>A flame: not alive (does not reproduce in the biological sense)</a:t>
            </a:r>
          </a:p>
          <a:p>
            <a:r>
              <a:rPr lang="en-GB" sz="2800" dirty="0">
                <a:solidFill>
                  <a:srgbClr val="002060"/>
                </a:solidFill>
                <a:latin typeface="Comic Sans MS"/>
              </a:rPr>
              <a:t>A robot: can move but is not living (no life processes)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811399"/>
          </a:xfrm>
        </p:spPr>
        <p:txBody>
          <a:bodyPr/>
          <a:lstStyle/>
          <a:p>
            <a:r>
              <a:rPr sz="4400" dirty="0">
                <a:solidFill>
                  <a:srgbClr val="002060"/>
                </a:solidFill>
                <a:latin typeface="Comic Sans MS"/>
              </a:rPr>
              <a:t>Activity (We do → You do)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027903"/>
          </a:xfrm>
        </p:spPr>
        <p:txBody>
          <a:bodyPr/>
          <a:lstStyle/>
          <a:p>
            <a:r>
              <a:rPr sz="2800" dirty="0">
                <a:solidFill>
                  <a:srgbClr val="002060"/>
                </a:solidFill>
                <a:latin typeface="Comic Sans MS"/>
              </a:rPr>
              <a:t>Task 1: Sort picture cards into Living / Dead / Never Alive.</a:t>
            </a:r>
          </a:p>
          <a:p>
            <a:r>
              <a:rPr sz="2800" dirty="0">
                <a:solidFill>
                  <a:srgbClr val="002060"/>
                </a:solidFill>
                <a:latin typeface="Comic Sans MS"/>
              </a:rPr>
              <a:t>Task 2: Choose 3 items and write a justification sentence for each.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8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9EB464-B42C-56D8-4237-31F15AE8F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58D4E-9748-501D-9F28-737793C53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400">
                <a:solidFill>
                  <a:srgbClr val="002060"/>
                </a:solidFill>
                <a:latin typeface="Comic Sans MS"/>
              </a:rPr>
              <a:t>Activity (We do → You do)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530D1C6-12CB-2F4A-5AEF-62C6E85A9B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259922"/>
              </p:ext>
            </p:extLst>
          </p:nvPr>
        </p:nvGraphicFramePr>
        <p:xfrm>
          <a:off x="352730" y="2112296"/>
          <a:ext cx="8577417" cy="43474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59139">
                  <a:extLst>
                    <a:ext uri="{9D8B030D-6E8A-4147-A177-3AD203B41FA5}">
                      <a16:colId xmlns:a16="http://schemas.microsoft.com/office/drawing/2014/main" val="663211758"/>
                    </a:ext>
                  </a:extLst>
                </a:gridCol>
                <a:gridCol w="2859139">
                  <a:extLst>
                    <a:ext uri="{9D8B030D-6E8A-4147-A177-3AD203B41FA5}">
                      <a16:colId xmlns:a16="http://schemas.microsoft.com/office/drawing/2014/main" val="1153057849"/>
                    </a:ext>
                  </a:extLst>
                </a:gridCol>
                <a:gridCol w="2859139">
                  <a:extLst>
                    <a:ext uri="{9D8B030D-6E8A-4147-A177-3AD203B41FA5}">
                      <a16:colId xmlns:a16="http://schemas.microsoft.com/office/drawing/2014/main" val="282562580"/>
                    </a:ext>
                  </a:extLst>
                </a:gridCol>
              </a:tblGrid>
              <a:tr h="1086874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Living / dead /never been alive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How do you know?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543017"/>
                  </a:ext>
                </a:extLst>
              </a:tr>
              <a:tr h="1086874">
                <a:tc>
                  <a:txBody>
                    <a:bodyPr/>
                    <a:lstStyle/>
                    <a:p>
                      <a:endParaRPr lang="en-GB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54284"/>
                  </a:ext>
                </a:extLst>
              </a:tr>
              <a:tr h="1086874">
                <a:tc>
                  <a:txBody>
                    <a:bodyPr/>
                    <a:lstStyle/>
                    <a:p>
                      <a:endParaRPr lang="en-GB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380214"/>
                  </a:ext>
                </a:extLst>
              </a:tr>
              <a:tr h="1086874">
                <a:tc>
                  <a:txBody>
                    <a:bodyPr/>
                    <a:lstStyle/>
                    <a:p>
                      <a:endParaRPr lang="en-GB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515391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F0CF3E1B-D38E-999A-E78C-EE0E42685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594" y="3263286"/>
            <a:ext cx="1465034" cy="9755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4142C5-B087-8E5E-5B85-D49210E758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820" y="4366803"/>
            <a:ext cx="1462808" cy="9755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122FD4-5977-EE2D-17B4-DD0D53E9DF5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294" t="32880" r="19196"/>
          <a:stretch>
            <a:fillRect/>
          </a:stretch>
        </p:blipFill>
        <p:spPr bwMode="auto">
          <a:xfrm>
            <a:off x="1561297" y="5342394"/>
            <a:ext cx="751627" cy="11010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50302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400">
                <a:solidFill>
                  <a:srgbClr val="002060"/>
                </a:solidFill>
                <a:latin typeface="Comic Sans MS"/>
              </a:rPr>
              <a:t>Challenge / Greater Depth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800" dirty="0">
                <a:solidFill>
                  <a:srgbClr val="002060"/>
                </a:solidFill>
                <a:latin typeface="Comic Sans MS"/>
              </a:rPr>
              <a:t>Explain why a wooden chair is dead and not non-living. Include the word “once alive”.</a:t>
            </a:r>
          </a:p>
          <a:p>
            <a:r>
              <a:rPr sz="2800" dirty="0">
                <a:solidFill>
                  <a:srgbClr val="002060"/>
                </a:solidFill>
                <a:latin typeface="Comic Sans MS"/>
              </a:rPr>
              <a:t>Explain using because…</a:t>
            </a:r>
          </a:p>
          <a:p>
            <a:r>
              <a:rPr sz="2800" dirty="0">
                <a:solidFill>
                  <a:srgbClr val="002060"/>
                </a:solidFill>
                <a:latin typeface="Comic Sans MS"/>
              </a:rPr>
              <a:t>Use at least 2 vocabulary words.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7440049-7C13-98DE-250E-6ACB2C31D24B}"/>
              </a:ext>
            </a:extLst>
          </p:cNvPr>
          <p:cNvSpPr txBox="1">
            <a:spLocks/>
          </p:cNvSpPr>
          <p:nvPr/>
        </p:nvSpPr>
        <p:spPr>
          <a:xfrm>
            <a:off x="1098755" y="4216246"/>
            <a:ext cx="7462683" cy="18527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i="1">
                <a:solidFill>
                  <a:srgbClr val="0070C0"/>
                </a:solidFill>
                <a:latin typeface="Comic Sans MS"/>
              </a:rPr>
              <a:t>I think ____ is living because ____</a:t>
            </a:r>
          </a:p>
          <a:p>
            <a:r>
              <a:rPr lang="en-GB" sz="2400" i="1">
                <a:solidFill>
                  <a:srgbClr val="0070C0"/>
                </a:solidFill>
                <a:latin typeface="Comic Sans MS"/>
              </a:rPr>
              <a:t>My evidence is ____</a:t>
            </a:r>
          </a:p>
          <a:p>
            <a:r>
              <a:rPr lang="en-GB" sz="2400" i="1">
                <a:solidFill>
                  <a:srgbClr val="0070C0"/>
                </a:solidFill>
                <a:latin typeface="Comic Sans MS"/>
              </a:rPr>
              <a:t>I disagree because ____</a:t>
            </a:r>
          </a:p>
          <a:p>
            <a:r>
              <a:rPr lang="en-GB" sz="2400" i="1">
                <a:solidFill>
                  <a:srgbClr val="0070C0"/>
                </a:solidFill>
                <a:latin typeface="Comic Sans MS"/>
              </a:rPr>
              <a:t>A better group would be ____</a:t>
            </a:r>
            <a:endParaRPr lang="en-GB" sz="2400" i="1" dirty="0">
              <a:solidFill>
                <a:srgbClr val="0070C0"/>
              </a:solidFill>
              <a:latin typeface="Comic Sans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665650"/>
          </a:xfrm>
        </p:spPr>
        <p:txBody>
          <a:bodyPr>
            <a:normAutofit fontScale="90000"/>
          </a:bodyPr>
          <a:lstStyle/>
          <a:p>
            <a:r>
              <a:rPr sz="4400" dirty="0">
                <a:solidFill>
                  <a:srgbClr val="002060"/>
                </a:solidFill>
                <a:latin typeface="Comic Sans MS"/>
              </a:rPr>
              <a:t>Plenary (Exit Ticket)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33797"/>
            <a:ext cx="8229600" cy="2204884"/>
          </a:xfrm>
        </p:spPr>
        <p:txBody>
          <a:bodyPr/>
          <a:lstStyle/>
          <a:p>
            <a:r>
              <a:rPr sz="2800" dirty="0">
                <a:solidFill>
                  <a:srgbClr val="002060"/>
                </a:solidFill>
                <a:latin typeface="Comic Sans MS"/>
              </a:rPr>
              <a:t>Exit Ticket Q1: Circle the living things: </a:t>
            </a:r>
            <a:endParaRPr lang="en-GB" sz="2800" dirty="0">
              <a:solidFill>
                <a:srgbClr val="002060"/>
              </a:solidFill>
              <a:latin typeface="Comic Sans MS"/>
            </a:endParaRPr>
          </a:p>
          <a:p>
            <a:r>
              <a:rPr lang="en-GB" sz="2800" dirty="0">
                <a:solidFill>
                  <a:srgbClr val="002060"/>
                </a:solidFill>
                <a:latin typeface="Comic Sans MS"/>
              </a:rPr>
              <a:t>sand</a:t>
            </a:r>
            <a:r>
              <a:rPr sz="2800" dirty="0">
                <a:solidFill>
                  <a:srgbClr val="002060"/>
                </a:solidFill>
                <a:latin typeface="Comic Sans MS"/>
              </a:rPr>
              <a:t> / mushroom / </a:t>
            </a:r>
            <a:r>
              <a:rPr lang="en-GB" sz="2800" dirty="0">
                <a:solidFill>
                  <a:srgbClr val="002060"/>
                </a:solidFill>
                <a:latin typeface="Comic Sans MS"/>
              </a:rPr>
              <a:t>coral</a:t>
            </a:r>
            <a:r>
              <a:rPr sz="2800" dirty="0">
                <a:solidFill>
                  <a:srgbClr val="002060"/>
                </a:solidFill>
                <a:latin typeface="Comic Sans MS"/>
              </a:rPr>
              <a:t> / tree.</a:t>
            </a:r>
          </a:p>
          <a:p>
            <a:r>
              <a:rPr sz="2800" dirty="0">
                <a:solidFill>
                  <a:srgbClr val="002060"/>
                </a:solidFill>
                <a:latin typeface="Comic Sans MS"/>
              </a:rPr>
              <a:t>Exit Ticket Q2: Write one sentence: “A ____ is living because ____.”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A045E8-B851-CA0F-FBE4-B7F01AF4E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75890"/>
            <a:ext cx="1842813" cy="13821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A7688FD-B7F1-8F0E-0A2E-A28F662AA2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3678" y="4407652"/>
            <a:ext cx="2328479" cy="15517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0CBEF04-5942-C0B7-B1DC-0562F426EC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3718" y="5176438"/>
            <a:ext cx="2328479" cy="15517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19C4805-47EF-1342-5BB0-E676B47B16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3062" y="4102725"/>
            <a:ext cx="2492122" cy="16510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0</TotalTime>
  <Words>950</Words>
  <Application>Microsoft Office PowerPoint</Application>
  <PresentationFormat>On-screen Show (4:3)</PresentationFormat>
  <Paragraphs>109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Century Schoolbook</vt:lpstr>
      <vt:lpstr>Comic Sans MS</vt:lpstr>
      <vt:lpstr>Wingdings 2</vt:lpstr>
      <vt:lpstr>View</vt:lpstr>
      <vt:lpstr>Lesson 1: What is a Living Thing?</vt:lpstr>
      <vt:lpstr>PowerPoint Presentation</vt:lpstr>
      <vt:lpstr>PowerPoint Presentation</vt:lpstr>
      <vt:lpstr>Retrieval Starter  (Prior Knowledge)</vt:lpstr>
      <vt:lpstr>Key Vocabulary  (say it • define it • use it)</vt:lpstr>
      <vt:lpstr>Key Idea: Living things do life processes</vt:lpstr>
      <vt:lpstr>Scientific talk frames</vt:lpstr>
      <vt:lpstr>Model: Sorting objects with reasons</vt:lpstr>
      <vt:lpstr>Sorting tricky examples</vt:lpstr>
      <vt:lpstr>Activity (We do → You do)</vt:lpstr>
      <vt:lpstr>Activity (We do → You do)</vt:lpstr>
      <vt:lpstr>Challenge / Greater Depth</vt:lpstr>
      <vt:lpstr>Plenary (Exit Ticket)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Galina Doychinova</cp:lastModifiedBy>
  <cp:revision>2</cp:revision>
  <dcterms:created xsi:type="dcterms:W3CDTF">2013-01-27T09:14:16Z</dcterms:created>
  <dcterms:modified xsi:type="dcterms:W3CDTF">2026-05-04T21:05:04Z</dcterms:modified>
  <cp:category/>
</cp:coreProperties>
</file>