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6" r:id="rId3"/>
    <p:sldId id="262" r:id="rId4"/>
    <p:sldId id="257" r:id="rId5"/>
    <p:sldId id="258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CDF1AA-174E-4CEC-A124-A802A64AC4BB}" v="7" dt="2026-06-03T15:09:16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6-03T15:10:36.480" v="122" actId="20577"/>
      <pc:docMkLst>
        <pc:docMk/>
      </pc:docMkLst>
      <pc:sldChg chg="modSp mod">
        <pc:chgData name="Galina Doychinova" userId="0fb7927745f0c6c3" providerId="LiveId" clId="{403A5934-DEB0-4C53-872A-117AF44D2478}" dt="2026-05-16T22:53:04.767" v="39" actId="122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6T22:53:04.767" v="39" actId="122"/>
          <ac:spMkLst>
            <pc:docMk/>
            <pc:sldMk cId="0" sldId="256"/>
            <ac:spMk id="2" creationId="{00000000-0000-0000-0000-000000000000}"/>
          </ac:spMkLst>
        </pc:spChg>
      </pc:sldChg>
      <pc:sldChg chg="modSp modAnim">
        <pc:chgData name="Galina Doychinova" userId="0fb7927745f0c6c3" providerId="LiveId" clId="{403A5934-DEB0-4C53-872A-117AF44D2478}" dt="2026-06-03T15:08:05.844" v="95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6T22:51:57.805" v="3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51:57.805" v="36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 modAnim">
        <pc:chgData name="Galina Doychinova" userId="0fb7927745f0c6c3" providerId="LiveId" clId="{403A5934-DEB0-4C53-872A-117AF44D2478}" dt="2026-06-03T15:08:41.886" v="99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6T22:53:27.676" v="40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53:30.596" v="41" actId="1076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6T22:48:01.820" v="10" actId="1076"/>
          <ac:picMkLst>
            <pc:docMk/>
            <pc:sldMk cId="0" sldId="258"/>
            <ac:picMk id="1026" creationId="{E6861FEE-6356-113F-4192-B9F4A5EF9FE1}"/>
          </ac:picMkLst>
        </pc:picChg>
      </pc:sldChg>
      <pc:sldChg chg="addSp delSp modSp mod modAnim">
        <pc:chgData name="Galina Doychinova" userId="0fb7927745f0c6c3" providerId="LiveId" clId="{403A5934-DEB0-4C53-872A-117AF44D2478}" dt="2026-06-03T15:09:16.819" v="101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6T22:53:38.163" v="42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03T15:08:54.598" v="100" actId="12"/>
          <ac:spMkLst>
            <pc:docMk/>
            <pc:sldMk cId="0" sldId="259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6T22:49:06.672" v="18" actId="1440"/>
          <ac:picMkLst>
            <pc:docMk/>
            <pc:sldMk cId="0" sldId="259"/>
            <ac:picMk id="6" creationId="{5BEDF75F-69D0-FE9D-6B70-D139BE8D1BA6}"/>
          </ac:picMkLst>
        </pc:picChg>
      </pc:sldChg>
      <pc:sldChg chg="addSp modSp mod">
        <pc:chgData name="Galina Doychinova" userId="0fb7927745f0c6c3" providerId="LiveId" clId="{403A5934-DEB0-4C53-872A-117AF44D2478}" dt="2026-05-16T22:53:56.062" v="46" actId="12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6T22:53:48.143" v="44" actId="1410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53:56.062" v="46" actId="12"/>
          <ac:spMkLst>
            <pc:docMk/>
            <pc:sldMk cId="0" sldId="260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16T22:50:25.965" v="33" actId="14100"/>
          <ac:picMkLst>
            <pc:docMk/>
            <pc:sldMk cId="0" sldId="260"/>
            <ac:picMk id="5" creationId="{1114D80E-1AB1-FA3E-DD3C-A4712F892929}"/>
          </ac:picMkLst>
        </pc:picChg>
        <pc:picChg chg="add mod">
          <ac:chgData name="Galina Doychinova" userId="0fb7927745f0c6c3" providerId="LiveId" clId="{403A5934-DEB0-4C53-872A-117AF44D2478}" dt="2026-05-16T22:50:22.432" v="32" actId="1440"/>
          <ac:picMkLst>
            <pc:docMk/>
            <pc:sldMk cId="0" sldId="260"/>
            <ac:picMk id="6" creationId="{85F31102-AAF2-4B7E-2EBD-805109AB0708}"/>
          </ac:picMkLst>
        </pc:picChg>
        <pc:picChg chg="add mod">
          <ac:chgData name="Galina Doychinova" userId="0fb7927745f0c6c3" providerId="LiveId" clId="{403A5934-DEB0-4C53-872A-117AF44D2478}" dt="2026-05-16T22:50:29.482" v="34" actId="1076"/>
          <ac:picMkLst>
            <pc:docMk/>
            <pc:sldMk cId="0" sldId="260"/>
            <ac:picMk id="7" creationId="{F2060576-4AAE-21D3-0655-65C533CA1684}"/>
          </ac:picMkLst>
        </pc:picChg>
      </pc:sldChg>
      <pc:sldChg chg="modSp mod">
        <pc:chgData name="Galina Doychinova" userId="0fb7927745f0c6c3" providerId="LiveId" clId="{403A5934-DEB0-4C53-872A-117AF44D2478}" dt="2026-06-03T15:10:36.480" v="122" actId="20577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6T22:54:06.777" v="47" actId="14100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03T15:10:36.480" v="122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Galina Doychinova" userId="0fb7927745f0c6c3" providerId="LiveId" clId="{403A5934-DEB0-4C53-872A-117AF44D2478}" dt="2026-05-16T22:51:57.805" v="3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6T22:51:57.805" v="3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22:51:57.805" v="36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6T22:52:57.691" v="38" actId="122"/>
        <pc:sldMkLst>
          <pc:docMk/>
          <pc:sldMk cId="3020981189" sldId="263"/>
        </pc:sldMkLst>
        <pc:spChg chg="mod">
          <ac:chgData name="Galina Doychinova" userId="0fb7927745f0c6c3" providerId="LiveId" clId="{403A5934-DEB0-4C53-872A-117AF44D2478}" dt="2026-05-16T22:52:57.691" v="38" actId="122"/>
          <ac:spMkLst>
            <pc:docMk/>
            <pc:sldMk cId="3020981189" sldId="263"/>
            <ac:spMk id="2" creationId="{21C51B4B-6F57-D42B-7DAF-7EC7E053E0E8}"/>
          </ac:spMkLst>
        </pc:spChg>
      </pc:sldChg>
      <pc:sldChg chg="modSp mod">
        <pc:chgData name="Galina Doychinova" userId="0fb7927745f0c6c3" providerId="LiveId" clId="{403A5934-DEB0-4C53-872A-117AF44D2478}" dt="2026-05-16T22:54:16.382" v="48" actId="14100"/>
        <pc:sldMkLst>
          <pc:docMk/>
          <pc:sldMk cId="4151705821" sldId="264"/>
        </pc:sldMkLst>
        <pc:spChg chg="mod">
          <ac:chgData name="Galina Doychinova" userId="0fb7927745f0c6c3" providerId="LiveId" clId="{403A5934-DEB0-4C53-872A-117AF44D2478}" dt="2026-05-16T22:54:16.382" v="48" actId="14100"/>
          <ac:spMkLst>
            <pc:docMk/>
            <pc:sldMk cId="4151705821" sldId="264"/>
            <ac:spMk id="2" creationId="{0D93BDB6-79FD-5170-9E87-7A5A50CA283F}"/>
          </ac:spMkLst>
        </pc:spChg>
        <pc:spChg chg="mod">
          <ac:chgData name="Galina Doychinova" userId="0fb7927745f0c6c3" providerId="LiveId" clId="{403A5934-DEB0-4C53-872A-117AF44D2478}" dt="2026-05-16T22:50:47.391" v="35" actId="20577"/>
          <ac:spMkLst>
            <pc:docMk/>
            <pc:sldMk cId="4151705821" sldId="264"/>
            <ac:spMk id="3" creationId="{2EF99452-DBBF-6ACC-2AEC-2625EF110F3C}"/>
          </ac:spMkLst>
        </pc:spChg>
      </pc:sldChg>
      <pc:sldMasterChg chg="addSp modSp">
        <pc:chgData name="Galina Doychinova" userId="0fb7927745f0c6c3" providerId="LiveId" clId="{403A5934-DEB0-4C53-872A-117AF44D2478}" dt="2026-05-16T22:52:11.994" v="37"/>
        <pc:sldMasterMkLst>
          <pc:docMk/>
          <pc:sldMasterMk cId="533708982" sldId="2147483660"/>
        </pc:sldMasterMkLst>
        <pc:picChg chg="add mod">
          <ac:chgData name="Galina Doychinova" userId="0fb7927745f0c6c3" providerId="LiveId" clId="{403A5934-DEB0-4C53-872A-117AF44D2478}" dt="2026-05-16T22:52:11.994" v="37"/>
          <ac:picMkLst>
            <pc:docMk/>
            <pc:sldMasterMk cId="533708982" sldId="2147483660"/>
            <ac:picMk id="8" creationId="{0BE7923D-4E6D-1AF6-69EC-6451057D452A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564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2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058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2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89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8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91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26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1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4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8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0BE7923D-4E6D-1AF6-69EC-6451057D452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64951"/>
            <a:ext cx="530942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0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437C7-E904-6CFB-9B5A-F6E7BD94C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51B4B-6F57-D42B-7DAF-7EC7E053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38767"/>
            <a:ext cx="8229600" cy="1143000"/>
          </a:xfrm>
        </p:spPr>
        <p:txBody>
          <a:bodyPr/>
          <a:lstStyle/>
          <a:p>
            <a:pPr algn="ctr"/>
            <a:r>
              <a:rPr sz="2400" b="1" dirty="0">
                <a:solidFill>
                  <a:srgbClr val="002060"/>
                </a:solidFill>
                <a:latin typeface="Comic Sans MS"/>
              </a:rPr>
              <a:t>Year 2 </a:t>
            </a:r>
            <a:br>
              <a:rPr lang="en-GB" sz="2400" b="1" dirty="0">
                <a:solidFill>
                  <a:srgbClr val="002060"/>
                </a:solidFill>
                <a:latin typeface="Comic Sans MS"/>
              </a:rPr>
            </a:br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Narrative Unit of writing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AC5E6-0047-FB8A-62B3-EE67DF37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73400"/>
            <a:ext cx="8229600" cy="2074333"/>
          </a:xfrm>
        </p:spPr>
        <p:txBody>
          <a:bodyPr/>
          <a:lstStyle/>
          <a:p>
            <a:pPr marL="0" indent="0" algn="ctr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Adaptable unit of lessons to suit any of the recommended reading texts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098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9960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sz="2800" b="1" dirty="0">
                <a:solidFill>
                  <a:srgbClr val="002060"/>
                </a:solidFill>
                <a:latin typeface="Comic Sans MS"/>
              </a:rPr>
              <a:t>Year 2 — Lesson 3: Showing Feelings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67578"/>
            <a:ext cx="7281333" cy="1990725"/>
          </a:xfrm>
        </p:spPr>
        <p:txBody>
          <a:bodyPr>
            <a:normAutofit/>
          </a:bodyPr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sz="2800" dirty="0"/>
              <a:t>Focus: Show how a character feels using actions.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show a feeling using actions.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use simple sentences.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I can talk about how a character feels.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Our focus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Characters do not always say how they feel.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Writers show feelings using faces, actions, and body movement.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Today we will </a:t>
            </a:r>
            <a:r>
              <a:rPr dirty="0" err="1"/>
              <a:t>practise</a:t>
            </a:r>
            <a:r>
              <a:rPr dirty="0"/>
              <a:t> showing feelings in simple sentences.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585216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1 — Act the Feeling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198181"/>
            <a:ext cx="8229600" cy="4525963"/>
          </a:xfrm>
        </p:spPr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Listen to the feeling.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Act it without speaking: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happy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sad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scared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excited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happy, sad, scared, excited, smiling, hiding, shaking</a:t>
            </a:r>
          </a:p>
        </p:txBody>
      </p:sp>
      <p:pic>
        <p:nvPicPr>
          <p:cNvPr id="1026" name="Picture 2" descr="cartoon child emotions grid turquoise shirt">
            <a:extLst>
              <a:ext uri="{FF2B5EF4-FFF2-40B4-BE49-F238E27FC236}">
                <a16:creationId xmlns:a16="http://schemas.microsoft.com/office/drawing/2014/main" id="{E6861FEE-6356-113F-4192-B9F4A5EF9F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9" t="12759" r="5000"/>
          <a:stretch>
            <a:fillRect/>
          </a:stretch>
        </p:blipFill>
        <p:spPr bwMode="auto">
          <a:xfrm>
            <a:off x="4700016" y="1417003"/>
            <a:ext cx="3739896" cy="36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77240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2 — Match the Feeling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668" y="1828801"/>
            <a:ext cx="6446520" cy="4351337"/>
          </a:xfrm>
        </p:spPr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Match the sentence: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‘He was scared.’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with an action: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‘He hid behind the chair.’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happy, sad, scared, excited, smiling, hiding, shaking</a:t>
            </a:r>
          </a:p>
        </p:txBody>
      </p:sp>
      <p:pic>
        <p:nvPicPr>
          <p:cNvPr id="6" name="Picture 2" descr="cartoon child emotions grid turquoise shirt">
            <a:extLst>
              <a:ext uri="{FF2B5EF4-FFF2-40B4-BE49-F238E27FC236}">
                <a16:creationId xmlns:a16="http://schemas.microsoft.com/office/drawing/2014/main" id="{5BEDF75F-69D0-FE9D-6B70-D139BE8D1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0" t="41895" r="35208" b="36528"/>
          <a:stretch>
            <a:fillRect/>
          </a:stretch>
        </p:blipFill>
        <p:spPr bwMode="auto">
          <a:xfrm>
            <a:off x="5559552" y="2325483"/>
            <a:ext cx="2551176" cy="1932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49808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3 — Feeling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948" y="1588719"/>
            <a:ext cx="6446520" cy="4351337"/>
          </a:xfrm>
        </p:spPr>
        <p:txBody>
          <a:bodyPr/>
          <a:lstStyle/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Complete together: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happy → smiling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scared → hiding</a:t>
            </a:r>
          </a:p>
          <a:p>
            <a:pPr marL="0" indent="0">
              <a:buNone/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• excited → jumping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happy, sad, scared, excited, smiling, hiding, shaking</a:t>
            </a:r>
          </a:p>
        </p:txBody>
      </p:sp>
      <p:pic>
        <p:nvPicPr>
          <p:cNvPr id="5" name="Picture 2" descr="cartoon child emotions grid turquoise shirt">
            <a:extLst>
              <a:ext uri="{FF2B5EF4-FFF2-40B4-BE49-F238E27FC236}">
                <a16:creationId xmlns:a16="http://schemas.microsoft.com/office/drawing/2014/main" id="{1114D80E-1AB1-FA3E-DD3C-A4712F892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9" t="12759" r="67574" b="65225"/>
          <a:stretch>
            <a:fillRect/>
          </a:stretch>
        </p:blipFill>
        <p:spPr bwMode="auto">
          <a:xfrm>
            <a:off x="4512192" y="1417003"/>
            <a:ext cx="1798514" cy="1542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artoon child emotions grid turquoise shirt">
            <a:extLst>
              <a:ext uri="{FF2B5EF4-FFF2-40B4-BE49-F238E27FC236}">
                <a16:creationId xmlns:a16="http://schemas.microsoft.com/office/drawing/2014/main" id="{85F31102-AAF2-4B7E-2EBD-805109AB07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2" t="12759" r="5000" b="66232"/>
          <a:stretch>
            <a:fillRect/>
          </a:stretch>
        </p:blipFill>
        <p:spPr bwMode="auto">
          <a:xfrm>
            <a:off x="6913188" y="1325563"/>
            <a:ext cx="1938386" cy="1381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artoon child emotions grid turquoise shirt">
            <a:extLst>
              <a:ext uri="{FF2B5EF4-FFF2-40B4-BE49-F238E27FC236}">
                <a16:creationId xmlns:a16="http://schemas.microsoft.com/office/drawing/2014/main" id="{F2060576-4AAE-21D3-0655-65C533CA1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0" t="41895" r="35208" b="36528"/>
          <a:stretch>
            <a:fillRect/>
          </a:stretch>
        </p:blipFill>
        <p:spPr bwMode="auto">
          <a:xfrm>
            <a:off x="5715816" y="2772087"/>
            <a:ext cx="2035581" cy="1542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40080"/>
          </a:xfrm>
        </p:spPr>
        <p:txBody>
          <a:bodyPr/>
          <a:lstStyle/>
          <a:p>
            <a:r>
              <a:rPr sz="2400" b="1" dirty="0">
                <a:solidFill>
                  <a:srgbClr val="002060"/>
                </a:solidFill>
                <a:latin typeface="Comic Sans MS"/>
              </a:rPr>
              <a:t>Task 4 — Simple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563625"/>
            <a:ext cx="6588252" cy="2807207"/>
          </a:xfrm>
        </p:spPr>
        <p:txBody>
          <a:bodyPr>
            <a:normAutofit/>
          </a:bodyPr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Write 1–2 sentences.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Show how the character </a:t>
            </a:r>
            <a:r>
              <a:rPr lang="en-GB" dirty="0"/>
              <a:t>in your story </a:t>
            </a:r>
            <a:r>
              <a:rPr dirty="0"/>
              <a:t>feels</a:t>
            </a:r>
            <a:r>
              <a:rPr lang="en-GB" dirty="0"/>
              <a:t> 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Describing their actions or how they look.</a:t>
            </a:r>
            <a:endParaRPr dirty="0"/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dirty="0"/>
              <a:t>Do not name the feeling</a:t>
            </a:r>
            <a:r>
              <a:rPr lang="en-GB" dirty="0"/>
              <a:t> ( show not tell). 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>
                <a:solidFill>
                  <a:srgbClr val="002060"/>
                </a:solidFill>
                <a:latin typeface="Comic Sans MS"/>
              </a:rPr>
              <a:t>Vocabulary: happy, sad, scared, excited, smiling, hiding, shaking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7BDDA-CDF6-C639-3B94-9F5130ED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BDB6-79FD-5170-9E87-7A5A50CA2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76656"/>
          </a:xfrm>
        </p:spPr>
        <p:txBody>
          <a:bodyPr/>
          <a:lstStyle/>
          <a:p>
            <a:r>
              <a:rPr lang="en-GB" sz="2400" b="1" dirty="0">
                <a:solidFill>
                  <a:srgbClr val="002060"/>
                </a:solidFill>
                <a:latin typeface="Comic Sans MS"/>
              </a:rPr>
              <a:t>Plenary </a:t>
            </a:r>
            <a:endParaRPr sz="2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9452-DBBF-6ACC-2AEC-2625EF110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2616200"/>
          </a:xfrm>
        </p:spPr>
        <p:txBody>
          <a:bodyPr/>
          <a:lstStyle/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What do you think about the personality of you character ( what they are like on the inside) ?</a:t>
            </a:r>
          </a:p>
          <a:p>
            <a:pPr>
              <a:defRPr sz="24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What makes you think that? Is there anything in the text </a:t>
            </a:r>
            <a:r>
              <a:rPr lang="en-GB"/>
              <a:t>to suggest that</a:t>
            </a:r>
            <a:r>
              <a:rPr lang="en-GB" dirty="0"/>
              <a:t>? 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C00CCA-91C4-AF60-D666-568C04CBF917}"/>
              </a:ext>
            </a:extLst>
          </p:cNvPr>
          <p:cNvSpPr/>
          <p:nvPr/>
        </p:nvSpPr>
        <p:spPr>
          <a:xfrm>
            <a:off x="457200" y="5669280"/>
            <a:ext cx="8229600" cy="640080"/>
          </a:xfrm>
          <a:prstGeom prst="rect">
            <a:avLst/>
          </a:prstGeom>
          <a:solidFill>
            <a:srgbClr val="C8EBE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Vocabulary: quiet, loud, slow, fast, waiting, listening, worried</a:t>
            </a:r>
          </a:p>
        </p:txBody>
      </p:sp>
    </p:spTree>
    <p:extLst>
      <p:ext uri="{BB962C8B-B14F-4D97-AF65-F5344CB8AC3E}">
        <p14:creationId xmlns:p14="http://schemas.microsoft.com/office/powerpoint/2010/main" val="415170582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315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Year 2  Narrative Unit of writing </vt:lpstr>
      <vt:lpstr>Year 2 — Lesson 3: Showing Feelings</vt:lpstr>
      <vt:lpstr>Success Criteria</vt:lpstr>
      <vt:lpstr>Our focus</vt:lpstr>
      <vt:lpstr>Task 1 — Act the Feeling</vt:lpstr>
      <vt:lpstr>Task 2 — Match the Feeling</vt:lpstr>
      <vt:lpstr>Task 3 — Feeling Chart</vt:lpstr>
      <vt:lpstr>Task 4 — Simple Writing</vt:lpstr>
      <vt:lpstr>Plenary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Galina Doychinova</dc:creator>
  <cp:keywords/>
  <dc:description>generated using python-pptx</dc:description>
  <cp:lastModifiedBy>Galina Doychinova</cp:lastModifiedBy>
  <cp:revision>5</cp:revision>
  <dcterms:created xsi:type="dcterms:W3CDTF">2013-01-27T09:14:16Z</dcterms:created>
  <dcterms:modified xsi:type="dcterms:W3CDTF">2026-06-03T15:10:41Z</dcterms:modified>
  <cp:category/>
</cp:coreProperties>
</file>