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6" r:id="rId3"/>
    <p:sldId id="262" r:id="rId4"/>
    <p:sldId id="257" r:id="rId5"/>
    <p:sldId id="258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A310F-B099-4742-9537-0CE8CCC92521}" v="15" dt="2026-05-16T22:41:52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30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6T22:42:30.111" v="37" actId="1076"/>
      <pc:docMkLst>
        <pc:docMk/>
      </pc:docMkLst>
      <pc:sldChg chg="modSp mod">
        <pc:chgData name="Galina Doychinova" userId="0fb7927745f0c6c3" providerId="LiveId" clId="{403A5934-DEB0-4C53-872A-117AF44D2478}" dt="2026-05-16T22:39:33.318" v="7" actId="122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6T22:39:33.318" v="7" actId="122"/>
          <ac:spMkLst>
            <pc:docMk/>
            <pc:sldMk cId="0" sldId="256"/>
            <ac:spMk id="2" creationId="{00000000-0000-0000-0000-000000000000}"/>
          </ac:spMkLst>
        </pc:spChg>
      </pc:sldChg>
      <pc:sldChg chg="addSp modSp">
        <pc:chgData name="Galina Doychinova" userId="0fb7927745f0c6c3" providerId="LiveId" clId="{403A5934-DEB0-4C53-872A-117AF44D2478}" dt="2026-05-16T22:39:58.200" v="9" actId="107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6T22:39:58.200" v="9" actId="1076"/>
          <ac:spMkLst>
            <pc:docMk/>
            <pc:sldMk cId="0" sldId="257"/>
            <ac:spMk id="4" creationId="{5CF0CCFB-9572-0795-9E75-89457E542CBF}"/>
          </ac:spMkLst>
        </pc:spChg>
        <pc:picChg chg="add mod">
          <ac:chgData name="Galina Doychinova" userId="0fb7927745f0c6c3" providerId="LiveId" clId="{403A5934-DEB0-4C53-872A-117AF44D2478}" dt="2026-05-16T22:39:58.200" v="9" actId="1076"/>
          <ac:picMkLst>
            <pc:docMk/>
            <pc:sldMk cId="0" sldId="257"/>
            <ac:picMk id="5" creationId="{459692D3-8BCB-19FE-F303-C047AF071654}"/>
          </ac:picMkLst>
        </pc:picChg>
        <pc:picChg chg="add mod">
          <ac:chgData name="Galina Doychinova" userId="0fb7927745f0c6c3" providerId="LiveId" clId="{403A5934-DEB0-4C53-872A-117AF44D2478}" dt="2026-05-16T22:39:58.200" v="9" actId="1076"/>
          <ac:picMkLst>
            <pc:docMk/>
            <pc:sldMk cId="0" sldId="257"/>
            <ac:picMk id="6" creationId="{D1EE2B81-C0DE-5172-3716-A3AE0D243722}"/>
          </ac:picMkLst>
        </pc:picChg>
        <pc:picChg chg="add mod">
          <ac:chgData name="Galina Doychinova" userId="0fb7927745f0c6c3" providerId="LiveId" clId="{403A5934-DEB0-4C53-872A-117AF44D2478}" dt="2026-05-16T22:39:58.200" v="9" actId="1076"/>
          <ac:picMkLst>
            <pc:docMk/>
            <pc:sldMk cId="0" sldId="257"/>
            <ac:picMk id="7" creationId="{A79F9284-93F6-6A0C-D93F-563C5431FB70}"/>
          </ac:picMkLst>
        </pc:picChg>
        <pc:picChg chg="add mod">
          <ac:chgData name="Galina Doychinova" userId="0fb7927745f0c6c3" providerId="LiveId" clId="{403A5934-DEB0-4C53-872A-117AF44D2478}" dt="2026-05-16T22:39:58.200" v="9" actId="1076"/>
          <ac:picMkLst>
            <pc:docMk/>
            <pc:sldMk cId="0" sldId="257"/>
            <ac:picMk id="8" creationId="{FDFE7219-DA27-79E8-89B2-A04DAABA4B4A}"/>
          </ac:picMkLst>
        </pc:picChg>
      </pc:sldChg>
      <pc:sldChg chg="addSp delSp modSp mod">
        <pc:chgData name="Galina Doychinova" userId="0fb7927745f0c6c3" providerId="LiveId" clId="{403A5934-DEB0-4C53-872A-117AF44D2478}" dt="2026-05-16T22:42:30.111" v="37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6T22:42:05.861" v="31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42:09.301" v="32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42:00.217" v="30" actId="1076"/>
          <ac:spMkLst>
            <pc:docMk/>
            <pc:sldMk cId="0" sldId="258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6T22:40:12.597" v="11" actId="478"/>
          <ac:spMkLst>
            <pc:docMk/>
            <pc:sldMk cId="0" sldId="258"/>
            <ac:spMk id="5" creationId="{0F6CE42A-91D6-7A6A-C1FF-B7284587B017}"/>
          </ac:spMkLst>
        </pc:spChg>
        <pc:picChg chg="del">
          <ac:chgData name="Galina Doychinova" userId="0fb7927745f0c6c3" providerId="LiveId" clId="{403A5934-DEB0-4C53-872A-117AF44D2478}" dt="2026-05-16T22:40:12.597" v="11" actId="478"/>
          <ac:picMkLst>
            <pc:docMk/>
            <pc:sldMk cId="0" sldId="258"/>
            <ac:picMk id="6" creationId="{C85CF2F7-5D61-A0EB-214A-CC02D438EDE1}"/>
          </ac:picMkLst>
        </pc:picChg>
        <pc:picChg chg="del">
          <ac:chgData name="Galina Doychinova" userId="0fb7927745f0c6c3" providerId="LiveId" clId="{403A5934-DEB0-4C53-872A-117AF44D2478}" dt="2026-05-16T22:40:12.597" v="11" actId="478"/>
          <ac:picMkLst>
            <pc:docMk/>
            <pc:sldMk cId="0" sldId="258"/>
            <ac:picMk id="7" creationId="{90D32AEE-9693-8842-48D9-F04E113BF2BB}"/>
          </ac:picMkLst>
        </pc:picChg>
        <pc:picChg chg="del">
          <ac:chgData name="Galina Doychinova" userId="0fb7927745f0c6c3" providerId="LiveId" clId="{403A5934-DEB0-4C53-872A-117AF44D2478}" dt="2026-05-16T22:40:12.597" v="11" actId="478"/>
          <ac:picMkLst>
            <pc:docMk/>
            <pc:sldMk cId="0" sldId="258"/>
            <ac:picMk id="8" creationId="{4C162978-2ED7-83AA-2307-370B132849C8}"/>
          </ac:picMkLst>
        </pc:picChg>
        <pc:picChg chg="del">
          <ac:chgData name="Galina Doychinova" userId="0fb7927745f0c6c3" providerId="LiveId" clId="{403A5934-DEB0-4C53-872A-117AF44D2478}" dt="2026-05-16T22:40:12.597" v="11" actId="478"/>
          <ac:picMkLst>
            <pc:docMk/>
            <pc:sldMk cId="0" sldId="258"/>
            <ac:picMk id="9" creationId="{BB5FCC72-F0E7-66B5-F767-F944BE05C7C7}"/>
          </ac:picMkLst>
        </pc:picChg>
        <pc:picChg chg="add mod">
          <ac:chgData name="Galina Doychinova" userId="0fb7927745f0c6c3" providerId="LiveId" clId="{403A5934-DEB0-4C53-872A-117AF44D2478}" dt="2026-05-16T22:42:26.449" v="36" actId="1076"/>
          <ac:picMkLst>
            <pc:docMk/>
            <pc:sldMk cId="0" sldId="258"/>
            <ac:picMk id="10" creationId="{DDEBC00F-E3CC-F199-06A2-DDE0765D28FF}"/>
          </ac:picMkLst>
        </pc:picChg>
        <pc:picChg chg="add mod">
          <ac:chgData name="Galina Doychinova" userId="0fb7927745f0c6c3" providerId="LiveId" clId="{403A5934-DEB0-4C53-872A-117AF44D2478}" dt="2026-05-16T22:42:15.204" v="33" actId="1076"/>
          <ac:picMkLst>
            <pc:docMk/>
            <pc:sldMk cId="0" sldId="258"/>
            <ac:picMk id="11" creationId="{13801D1A-91B0-E8B6-7096-528793DC7CF6}"/>
          </ac:picMkLst>
        </pc:picChg>
        <pc:picChg chg="add mod">
          <ac:chgData name="Galina Doychinova" userId="0fb7927745f0c6c3" providerId="LiveId" clId="{403A5934-DEB0-4C53-872A-117AF44D2478}" dt="2026-05-16T22:42:30.111" v="37" actId="1076"/>
          <ac:picMkLst>
            <pc:docMk/>
            <pc:sldMk cId="0" sldId="258"/>
            <ac:picMk id="12" creationId="{1AE660EB-A475-8399-23E1-C9BB310A785B}"/>
          </ac:picMkLst>
        </pc:picChg>
      </pc:sldChg>
      <pc:sldChg chg="addSp delSp modSp mod">
        <pc:chgData name="Galina Doychinova" userId="0fb7927745f0c6c3" providerId="LiveId" clId="{403A5934-DEB0-4C53-872A-117AF44D2478}" dt="2026-05-16T22:41:19.150" v="27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59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6T22:40:34.641" v="15" actId="478"/>
          <ac:spMkLst>
            <pc:docMk/>
            <pc:sldMk cId="0" sldId="259"/>
            <ac:spMk id="5" creationId="{4FD24885-B3FC-8426-50EA-A93BCCB442AC}"/>
          </ac:spMkLst>
        </pc:spChg>
        <pc:spChg chg="add del mod">
          <ac:chgData name="Galina Doychinova" userId="0fb7927745f0c6c3" providerId="LiveId" clId="{403A5934-DEB0-4C53-872A-117AF44D2478}" dt="2026-05-16T22:41:02.682" v="22" actId="478"/>
          <ac:spMkLst>
            <pc:docMk/>
            <pc:sldMk cId="0" sldId="259"/>
            <ac:spMk id="10" creationId="{29EAB19E-A8BD-8734-2378-DBFE5CBB977B}"/>
          </ac:spMkLst>
        </pc:spChg>
        <pc:spChg chg="add mod">
          <ac:chgData name="Galina Doychinova" userId="0fb7927745f0c6c3" providerId="LiveId" clId="{403A5934-DEB0-4C53-872A-117AF44D2478}" dt="2026-05-16T22:41:10.622" v="24" actId="14100"/>
          <ac:spMkLst>
            <pc:docMk/>
            <pc:sldMk cId="0" sldId="259"/>
            <ac:spMk id="15" creationId="{A548A81A-DB0D-1233-E5FD-DD75CD277035}"/>
          </ac:spMkLst>
        </pc:spChg>
        <pc:picChg chg="del">
          <ac:chgData name="Galina Doychinova" userId="0fb7927745f0c6c3" providerId="LiveId" clId="{403A5934-DEB0-4C53-872A-117AF44D2478}" dt="2026-05-16T22:40:36.449" v="16" actId="478"/>
          <ac:picMkLst>
            <pc:docMk/>
            <pc:sldMk cId="0" sldId="259"/>
            <ac:picMk id="6" creationId="{D6A58A27-F261-7DDD-0BB8-1539F654E902}"/>
          </ac:picMkLst>
        </pc:picChg>
        <pc:picChg chg="del">
          <ac:chgData name="Galina Doychinova" userId="0fb7927745f0c6c3" providerId="LiveId" clId="{403A5934-DEB0-4C53-872A-117AF44D2478}" dt="2026-05-16T22:40:34.641" v="15" actId="478"/>
          <ac:picMkLst>
            <pc:docMk/>
            <pc:sldMk cId="0" sldId="259"/>
            <ac:picMk id="7" creationId="{D187B4BB-FE76-B11A-4DC6-84CBDE511234}"/>
          </ac:picMkLst>
        </pc:picChg>
        <pc:picChg chg="del">
          <ac:chgData name="Galina Doychinova" userId="0fb7927745f0c6c3" providerId="LiveId" clId="{403A5934-DEB0-4C53-872A-117AF44D2478}" dt="2026-05-16T22:40:34.641" v="15" actId="478"/>
          <ac:picMkLst>
            <pc:docMk/>
            <pc:sldMk cId="0" sldId="259"/>
            <ac:picMk id="8" creationId="{8AFD7801-2BF5-8B96-AB03-09AB3508B5B6}"/>
          </ac:picMkLst>
        </pc:picChg>
        <pc:picChg chg="del">
          <ac:chgData name="Galina Doychinova" userId="0fb7927745f0c6c3" providerId="LiveId" clId="{403A5934-DEB0-4C53-872A-117AF44D2478}" dt="2026-05-16T22:40:34.641" v="15" actId="478"/>
          <ac:picMkLst>
            <pc:docMk/>
            <pc:sldMk cId="0" sldId="259"/>
            <ac:picMk id="9" creationId="{FB710C4E-63CD-FB20-6ABC-A688FE86D6A7}"/>
          </ac:picMkLst>
        </pc:picChg>
        <pc:picChg chg="add del mod">
          <ac:chgData name="Galina Doychinova" userId="0fb7927745f0c6c3" providerId="LiveId" clId="{403A5934-DEB0-4C53-872A-117AF44D2478}" dt="2026-05-16T22:41:02.682" v="22" actId="478"/>
          <ac:picMkLst>
            <pc:docMk/>
            <pc:sldMk cId="0" sldId="259"/>
            <ac:picMk id="11" creationId="{B9EDAC16-041C-A109-C653-5B22B4F9DC80}"/>
          </ac:picMkLst>
        </pc:picChg>
        <pc:picChg chg="add del mod">
          <ac:chgData name="Galina Doychinova" userId="0fb7927745f0c6c3" providerId="LiveId" clId="{403A5934-DEB0-4C53-872A-117AF44D2478}" dt="2026-05-16T22:41:02.682" v="22" actId="478"/>
          <ac:picMkLst>
            <pc:docMk/>
            <pc:sldMk cId="0" sldId="259"/>
            <ac:picMk id="12" creationId="{B8E81B12-96D5-A084-D3F1-E05D719A0152}"/>
          </ac:picMkLst>
        </pc:picChg>
        <pc:picChg chg="add del mod">
          <ac:chgData name="Galina Doychinova" userId="0fb7927745f0c6c3" providerId="LiveId" clId="{403A5934-DEB0-4C53-872A-117AF44D2478}" dt="2026-05-16T22:41:02.682" v="22" actId="478"/>
          <ac:picMkLst>
            <pc:docMk/>
            <pc:sldMk cId="0" sldId="259"/>
            <ac:picMk id="13" creationId="{B8336468-48AA-F27C-D7BE-934515C7FA64}"/>
          </ac:picMkLst>
        </pc:picChg>
        <pc:picChg chg="add del mod">
          <ac:chgData name="Galina Doychinova" userId="0fb7927745f0c6c3" providerId="LiveId" clId="{403A5934-DEB0-4C53-872A-117AF44D2478}" dt="2026-05-16T22:41:02.682" v="22" actId="478"/>
          <ac:picMkLst>
            <pc:docMk/>
            <pc:sldMk cId="0" sldId="259"/>
            <ac:picMk id="14" creationId="{00E20710-E45C-B625-ED1F-79134E753EA8}"/>
          </ac:picMkLst>
        </pc:picChg>
        <pc:picChg chg="add mod">
          <ac:chgData name="Galina Doychinova" userId="0fb7927745f0c6c3" providerId="LiveId" clId="{403A5934-DEB0-4C53-872A-117AF44D2478}" dt="2026-05-16T22:41:14.095" v="25" actId="1076"/>
          <ac:picMkLst>
            <pc:docMk/>
            <pc:sldMk cId="0" sldId="259"/>
            <ac:picMk id="16" creationId="{828A9A36-89C6-BDD6-5557-4CD45918FA1E}"/>
          </ac:picMkLst>
        </pc:picChg>
        <pc:picChg chg="add mod">
          <ac:chgData name="Galina Doychinova" userId="0fb7927745f0c6c3" providerId="LiveId" clId="{403A5934-DEB0-4C53-872A-117AF44D2478}" dt="2026-05-16T22:41:10.622" v="24" actId="14100"/>
          <ac:picMkLst>
            <pc:docMk/>
            <pc:sldMk cId="0" sldId="259"/>
            <ac:picMk id="17" creationId="{B02CA91D-6488-21D0-718B-BB9301FBD838}"/>
          </ac:picMkLst>
        </pc:picChg>
        <pc:picChg chg="add mod">
          <ac:chgData name="Galina Doychinova" userId="0fb7927745f0c6c3" providerId="LiveId" clId="{403A5934-DEB0-4C53-872A-117AF44D2478}" dt="2026-05-16T22:41:16.534" v="26" actId="1076"/>
          <ac:picMkLst>
            <pc:docMk/>
            <pc:sldMk cId="0" sldId="259"/>
            <ac:picMk id="18" creationId="{B8A34A5E-CEF2-4515-729F-3767A8E556A0}"/>
          </ac:picMkLst>
        </pc:picChg>
        <pc:picChg chg="add mod">
          <ac:chgData name="Galina Doychinova" userId="0fb7927745f0c6c3" providerId="LiveId" clId="{403A5934-DEB0-4C53-872A-117AF44D2478}" dt="2026-05-16T22:41:19.150" v="27" actId="1076"/>
          <ac:picMkLst>
            <pc:docMk/>
            <pc:sldMk cId="0" sldId="259"/>
            <ac:picMk id="19" creationId="{C15D0159-89C3-AAA7-D8F3-DA503049560B}"/>
          </ac:picMkLst>
        </pc:picChg>
      </pc:sldChg>
      <pc:sldChg chg="modSp">
        <pc:chgData name="Galina Doychinova" userId="0fb7927745f0c6c3" providerId="LiveId" clId="{403A5934-DEB0-4C53-872A-117AF44D2478}" dt="2026-05-16T22:38:24.282" v="0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Galina Doychinova" userId="0fb7927745f0c6c3" providerId="LiveId" clId="{403A5934-DEB0-4C53-872A-117AF44D2478}" dt="2026-05-16T22:38:24.282" v="0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1"/>
            <ac:spMk id="3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16T22:40:03.536" v="10" actId="478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0" sldId="262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6T22:40:03.536" v="10" actId="478"/>
          <ac:spMkLst>
            <pc:docMk/>
            <pc:sldMk cId="0" sldId="262"/>
            <ac:spMk id="4" creationId="{D140BED8-FBAF-BCF1-166B-19FC2517A32A}"/>
          </ac:spMkLst>
        </pc:spChg>
        <pc:spChg chg="add del mod">
          <ac:chgData name="Galina Doychinova" userId="0fb7927745f0c6c3" providerId="LiveId" clId="{403A5934-DEB0-4C53-872A-117AF44D2478}" dt="2026-05-16T22:40:03.536" v="10" actId="478"/>
          <ac:spMkLst>
            <pc:docMk/>
            <pc:sldMk cId="0" sldId="262"/>
            <ac:spMk id="5" creationId="{CB94EDCF-2A97-F46D-705D-5343E5B38054}"/>
          </ac:spMkLst>
        </pc:spChg>
        <pc:picChg chg="del">
          <ac:chgData name="Galina Doychinova" userId="0fb7927745f0c6c3" providerId="LiveId" clId="{403A5934-DEB0-4C53-872A-117AF44D2478}" dt="2026-05-16T22:38:44.581" v="2" actId="478"/>
          <ac:picMkLst>
            <pc:docMk/>
            <pc:sldMk cId="0" sldId="262"/>
            <ac:picMk id="6" creationId="{CEC801FB-DFC6-82BA-6F29-51C4E72A293E}"/>
          </ac:picMkLst>
        </pc:picChg>
        <pc:picChg chg="add del mod">
          <ac:chgData name="Galina Doychinova" userId="0fb7927745f0c6c3" providerId="LiveId" clId="{403A5934-DEB0-4C53-872A-117AF44D2478}" dt="2026-05-16T22:40:03.536" v="10" actId="478"/>
          <ac:picMkLst>
            <pc:docMk/>
            <pc:sldMk cId="0" sldId="262"/>
            <ac:picMk id="7" creationId="{E7CBEC1C-A921-FACF-0519-FAA565BF7247}"/>
          </ac:picMkLst>
        </pc:picChg>
        <pc:picChg chg="add del mod">
          <ac:chgData name="Galina Doychinova" userId="0fb7927745f0c6c3" providerId="LiveId" clId="{403A5934-DEB0-4C53-872A-117AF44D2478}" dt="2026-05-16T22:40:03.536" v="10" actId="478"/>
          <ac:picMkLst>
            <pc:docMk/>
            <pc:sldMk cId="0" sldId="262"/>
            <ac:picMk id="8" creationId="{793128EF-4E66-8012-AD7A-F8332CEFE18E}"/>
          </ac:picMkLst>
        </pc:picChg>
        <pc:picChg chg="add del mod">
          <ac:chgData name="Galina Doychinova" userId="0fb7927745f0c6c3" providerId="LiveId" clId="{403A5934-DEB0-4C53-872A-117AF44D2478}" dt="2026-05-16T22:40:03.536" v="10" actId="478"/>
          <ac:picMkLst>
            <pc:docMk/>
            <pc:sldMk cId="0" sldId="262"/>
            <ac:picMk id="9" creationId="{8E5ABC61-B944-B58E-D8F7-D1576FDEAF42}"/>
          </ac:picMkLst>
        </pc:picChg>
        <pc:picChg chg="del">
          <ac:chgData name="Galina Doychinova" userId="0fb7927745f0c6c3" providerId="LiveId" clId="{403A5934-DEB0-4C53-872A-117AF44D2478}" dt="2026-05-16T22:38:46.592" v="3" actId="478"/>
          <ac:picMkLst>
            <pc:docMk/>
            <pc:sldMk cId="0" sldId="262"/>
            <ac:picMk id="10" creationId="{C4D346CE-A092-335A-CF5A-E93B42FA710C}"/>
          </ac:picMkLst>
        </pc:picChg>
        <pc:picChg chg="add del mod">
          <ac:chgData name="Galina Doychinova" userId="0fb7927745f0c6c3" providerId="LiveId" clId="{403A5934-DEB0-4C53-872A-117AF44D2478}" dt="2026-05-16T22:40:03.536" v="10" actId="478"/>
          <ac:picMkLst>
            <pc:docMk/>
            <pc:sldMk cId="0" sldId="262"/>
            <ac:picMk id="11" creationId="{625C956E-B27C-3B5D-1605-F8DB19D573DF}"/>
          </ac:picMkLst>
        </pc:picChg>
        <pc:picChg chg="del">
          <ac:chgData name="Galina Doychinova" userId="0fb7927745f0c6c3" providerId="LiveId" clId="{403A5934-DEB0-4C53-872A-117AF44D2478}" dt="2026-05-16T22:38:44.581" v="2" actId="478"/>
          <ac:picMkLst>
            <pc:docMk/>
            <pc:sldMk cId="0" sldId="262"/>
            <ac:picMk id="12" creationId="{3654DCE3-5D15-264B-0843-7636A331D800}"/>
          </ac:picMkLst>
        </pc:picChg>
        <pc:picChg chg="del">
          <ac:chgData name="Galina Doychinova" userId="0fb7927745f0c6c3" providerId="LiveId" clId="{403A5934-DEB0-4C53-872A-117AF44D2478}" dt="2026-05-16T22:38:44.581" v="2" actId="478"/>
          <ac:picMkLst>
            <pc:docMk/>
            <pc:sldMk cId="0" sldId="262"/>
            <ac:picMk id="14" creationId="{055AEFAD-8280-BA67-B13F-9709B5007579}"/>
          </ac:picMkLst>
        </pc:picChg>
      </pc:sldChg>
      <pc:sldChg chg="modSp mod">
        <pc:chgData name="Galina Doychinova" userId="0fb7927745f0c6c3" providerId="LiveId" clId="{403A5934-DEB0-4C53-872A-117AF44D2478}" dt="2026-05-16T22:39:26.276" v="6" actId="122"/>
        <pc:sldMkLst>
          <pc:docMk/>
          <pc:sldMk cId="3020981189" sldId="263"/>
        </pc:sldMkLst>
        <pc:spChg chg="mod">
          <ac:chgData name="Galina Doychinova" userId="0fb7927745f0c6c3" providerId="LiveId" clId="{403A5934-DEB0-4C53-872A-117AF44D2478}" dt="2026-05-16T22:39:26.276" v="6" actId="122"/>
          <ac:spMkLst>
            <pc:docMk/>
            <pc:sldMk cId="3020981189" sldId="263"/>
            <ac:spMk id="2" creationId="{21C51B4B-6F57-D42B-7DAF-7EC7E053E0E8}"/>
          </ac:spMkLst>
        </pc:spChg>
      </pc:sldChg>
      <pc:sldChg chg="modSp">
        <pc:chgData name="Galina Doychinova" userId="0fb7927745f0c6c3" providerId="LiveId" clId="{403A5934-DEB0-4C53-872A-117AF44D2478}" dt="2026-05-16T22:38:24.282" v="0"/>
        <pc:sldMkLst>
          <pc:docMk/>
          <pc:sldMk cId="4151705821" sldId="264"/>
        </pc:sldMkLst>
        <pc:spChg chg="mod">
          <ac:chgData name="Galina Doychinova" userId="0fb7927745f0c6c3" providerId="LiveId" clId="{403A5934-DEB0-4C53-872A-117AF44D2478}" dt="2026-05-16T22:38:24.282" v="0"/>
          <ac:spMkLst>
            <pc:docMk/>
            <pc:sldMk cId="4151705821" sldId="264"/>
            <ac:spMk id="2" creationId="{0D93BDB6-79FD-5170-9E87-7A5A50CA283F}"/>
          </ac:spMkLst>
        </pc:spChg>
      </pc:sldChg>
      <pc:sldMasterChg chg="addSp modSp">
        <pc:chgData name="Galina Doychinova" userId="0fb7927745f0c6c3" providerId="LiveId" clId="{403A5934-DEB0-4C53-872A-117AF44D2478}" dt="2026-05-16T22:38:34.004" v="1"/>
        <pc:sldMasterMkLst>
          <pc:docMk/>
          <pc:sldMasterMk cId="3440124698" sldId="2147483660"/>
        </pc:sldMasterMkLst>
        <pc:picChg chg="add mod">
          <ac:chgData name="Galina Doychinova" userId="0fb7927745f0c6c3" providerId="LiveId" clId="{403A5934-DEB0-4C53-872A-117AF44D2478}" dt="2026-05-16T22:38:34.004" v="1"/>
          <ac:picMkLst>
            <pc:docMk/>
            <pc:sldMasterMk cId="3440124698" sldId="2147483660"/>
            <ac:picMk id="8" creationId="{C072DB44-2856-E587-0527-4A1AC53A0D10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68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7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30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5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7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3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1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0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1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C072DB44-2856-E587-0527-4A1AC53A0D1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64951"/>
            <a:ext cx="530942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2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437C7-E904-6CFB-9B5A-F6E7BD94C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51B4B-6F57-D42B-7DAF-7EC7E053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38767"/>
            <a:ext cx="8229600" cy="1143000"/>
          </a:xfrm>
        </p:spPr>
        <p:txBody>
          <a:bodyPr/>
          <a:lstStyle/>
          <a:p>
            <a:pPr algn="ctr"/>
            <a:r>
              <a:rPr sz="2400" b="1" dirty="0">
                <a:solidFill>
                  <a:srgbClr val="002060"/>
                </a:solidFill>
                <a:latin typeface="Comic Sans MS"/>
              </a:rPr>
              <a:t>Year 2 </a:t>
            </a:r>
            <a:br>
              <a:rPr lang="en-GB" sz="2400" b="1" dirty="0">
                <a:solidFill>
                  <a:srgbClr val="002060"/>
                </a:solidFill>
                <a:latin typeface="Comic Sans MS"/>
              </a:rPr>
            </a:br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Narrative Unit of writing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AC5E6-0047-FB8A-62B3-EE67DF37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73400"/>
            <a:ext cx="8229600" cy="2074333"/>
          </a:xfrm>
        </p:spPr>
        <p:txBody>
          <a:bodyPr/>
          <a:lstStyle/>
          <a:p>
            <a:pPr marL="0" indent="0" algn="ctr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Adaptable unit of lessons to suit any of the recommended reading texts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98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pPr algn="ctr"/>
            <a:r>
              <a:rPr sz="2400" b="1" dirty="0">
                <a:solidFill>
                  <a:srgbClr val="002060"/>
                </a:solidFill>
                <a:latin typeface="Comic Sans MS"/>
              </a:rPr>
              <a:t>Year 2 — Lesson 2: Setting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84462"/>
            <a:ext cx="8229600" cy="3361267"/>
          </a:xfrm>
        </p:spPr>
        <p:txBody>
          <a:bodyPr>
            <a:normAutofit/>
          </a:bodyPr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Focus: Looking closely at settings in stories.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talk about a setting.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use sense words.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write a simple sentence about a place.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Our focus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Writers look carefully at places in stories.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They notice what they can see, hear, and feel.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Today we will look closely at a setting together.</a:t>
            </a:r>
          </a:p>
        </p:txBody>
      </p:sp>
      <p:sp>
        <p:nvSpPr>
          <p:cNvPr id="4" name="AutoShape 2" descr="Image result for Simple Cartoon Eyes">
            <a:extLst>
              <a:ext uri="{FF2B5EF4-FFF2-40B4-BE49-F238E27FC236}">
                <a16:creationId xmlns:a16="http://schemas.microsoft.com/office/drawing/2014/main" id="{5CF0CCFB-9572-0795-9E75-89457E542C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112" y="4457319"/>
            <a:ext cx="260584" cy="26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692D3-8BCB-19FE-F303-C047AF071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112" y="4702073"/>
            <a:ext cx="1315029" cy="1571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EE2B81-C0DE-5172-3716-A3AE0D2437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70"/>
          <a:stretch>
            <a:fillRect/>
          </a:stretch>
        </p:blipFill>
        <p:spPr>
          <a:xfrm>
            <a:off x="6405423" y="4558621"/>
            <a:ext cx="1456649" cy="1858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9F9284-93F6-6A0C-D93F-563C5431F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5759" y="4970707"/>
            <a:ext cx="1682613" cy="1121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FE7219-DA27-79E8-89B2-A04DAABA4B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32" r="13115"/>
          <a:stretch>
            <a:fillRect/>
          </a:stretch>
        </p:blipFill>
        <p:spPr>
          <a:xfrm>
            <a:off x="266944" y="4854575"/>
            <a:ext cx="1821960" cy="13255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31520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1 — Explore a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110" y="1353950"/>
            <a:ext cx="6446520" cy="4351337"/>
          </a:xfrm>
        </p:spPr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Listen to or read a short story opening</a:t>
            </a:r>
            <a:r>
              <a:rPr lang="en-GB" dirty="0"/>
              <a:t> 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( your chosen title)</a:t>
            </a:r>
            <a:r>
              <a:rPr dirty="0"/>
              <a:t>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Look at a picture of the setting.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Talk about what you notice.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98932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see, hear, feel, quiet, loud, dark, bright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EBC00F-E3CC-F199-06A2-DDE0765D2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906" y="4304037"/>
            <a:ext cx="2800094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801D1A-91B0-E8B6-7096-528793DC7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945" y="1954565"/>
            <a:ext cx="1309878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E660EB-A475-8399-23E1-C9BB310A7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227" y="3007446"/>
            <a:ext cx="2416726" cy="161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Task 2 — What Can You Notice?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Say a sentence for each: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see…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hear…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feel…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see, hear, feel, quiet, loud, dark, bright</a:t>
            </a:r>
          </a:p>
        </p:txBody>
      </p:sp>
      <p:sp>
        <p:nvSpPr>
          <p:cNvPr id="15" name="AutoShape 2" descr="Image result for Simple Cartoon Eyes">
            <a:extLst>
              <a:ext uri="{FF2B5EF4-FFF2-40B4-BE49-F238E27FC236}">
                <a16:creationId xmlns:a16="http://schemas.microsoft.com/office/drawing/2014/main" id="{A548A81A-DB0D-1233-E5FD-DD75CD2770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63816" y="3362310"/>
            <a:ext cx="219089" cy="21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8A9A36-89C6-BDD6-5557-4CD45918F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893" y="2863077"/>
            <a:ext cx="1105625" cy="1321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2CA91D-6488-21D0-718B-BB9301FBD8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70"/>
          <a:stretch>
            <a:fillRect/>
          </a:stretch>
        </p:blipFill>
        <p:spPr>
          <a:xfrm>
            <a:off x="6323128" y="3718072"/>
            <a:ext cx="1224694" cy="156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A34A5E-CEF2-4515-729F-3767A8E55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835" y="2704768"/>
            <a:ext cx="1414676" cy="9427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5D0159-89C3-AAA7-D8F3-DA50304956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32" r="13115"/>
          <a:stretch>
            <a:fillRect/>
          </a:stretch>
        </p:blipFill>
        <p:spPr>
          <a:xfrm>
            <a:off x="6273286" y="1638026"/>
            <a:ext cx="1531833" cy="1114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3 — Match the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Draw a picture of the setting in your story. </a:t>
            </a:r>
            <a:r>
              <a:rPr dirty="0"/>
              <a:t>Match words to the picture: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quiet / loud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dark / bright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soft / hard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see, hear, feel, quiet, loud, dark, bright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Task 4 — Simple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t>Write 1–2 sentences about the place.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t>Use at least one sense word.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see, hear, feel, quiet, loud, dark, bright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7BDDA-CDF6-C639-3B94-9F5130ED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BDB6-79FD-5170-9E87-7A5A50CA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Plenary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9452-DBBF-6ACC-2AEC-2625EF110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1119"/>
            <a:ext cx="8382000" cy="2269068"/>
          </a:xfrm>
        </p:spPr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Did the senses help you when you created the description of the setting? How did they help you ?  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If I read your description , will I be able to imagine the place in my head ? 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C00CCA-91C4-AF60-D666-568C04CBF917}"/>
              </a:ext>
            </a:extLst>
          </p:cNvPr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Vocabulary: quiet, loud, slow, fast, waiting, listening, worried</a:t>
            </a:r>
          </a:p>
        </p:txBody>
      </p:sp>
    </p:spTree>
    <p:extLst>
      <p:ext uri="{BB962C8B-B14F-4D97-AF65-F5344CB8AC3E}">
        <p14:creationId xmlns:p14="http://schemas.microsoft.com/office/powerpoint/2010/main" val="415170582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326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Year 2  Narrative Unit of writing </vt:lpstr>
      <vt:lpstr>Year 2 — Lesson 2: Setting Analysis</vt:lpstr>
      <vt:lpstr>Success Criteria</vt:lpstr>
      <vt:lpstr>Our focus</vt:lpstr>
      <vt:lpstr>Task 1 — Explore a Setting</vt:lpstr>
      <vt:lpstr>Task 2 — What Can You Notice?</vt:lpstr>
      <vt:lpstr>Task 3 — Match the Words</vt:lpstr>
      <vt:lpstr>Task 4 — Simple Writing</vt:lpstr>
      <vt:lpstr>Plenary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6</cp:revision>
  <dcterms:created xsi:type="dcterms:W3CDTF">2013-01-27T09:14:16Z</dcterms:created>
  <dcterms:modified xsi:type="dcterms:W3CDTF">2026-05-16T22:42:37Z</dcterms:modified>
  <cp:category/>
</cp:coreProperties>
</file>