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629456B-494A-483E-A5D7-00C9A4965913}" v="2" dt="2026-06-16T16:01:04.16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54" d="100"/>
          <a:sy n="54" d="100"/>
        </p:scale>
        <p:origin x="60" y="3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alina Doychinova" userId="0fb7927745f0c6c3" providerId="LiveId" clId="{403A5934-DEB0-4C53-872A-117AF44D2478}"/>
    <pc:docChg chg="custSel addMainMaster delMainMaster modMainMaster">
      <pc:chgData name="Galina Doychinova" userId="0fb7927745f0c6c3" providerId="LiveId" clId="{403A5934-DEB0-4C53-872A-117AF44D2478}" dt="2026-06-16T16:01:09.781" v="3" actId="1076"/>
      <pc:docMkLst>
        <pc:docMk/>
      </pc:docMkLst>
      <pc:sldMasterChg chg="add modSldLayout sldLayoutOrd">
        <pc:chgData name="Galina Doychinova" userId="0fb7927745f0c6c3" providerId="LiveId" clId="{403A5934-DEB0-4C53-872A-117AF44D2478}" dt="2026-06-16T15:58:20.472" v="1" actId="26606"/>
        <pc:sldMasterMkLst>
          <pc:docMk/>
          <pc:sldMasterMk cId="2209977519" sldId="2147483648"/>
        </pc:sldMasterMkLst>
        <pc:sldLayoutChg chg="modSp mod ord">
          <pc:chgData name="Galina Doychinova" userId="0fb7927745f0c6c3" providerId="LiveId" clId="{403A5934-DEB0-4C53-872A-117AF44D2478}" dt="2026-06-16T15:58:20.472" v="1" actId="26606"/>
          <pc:sldLayoutMkLst>
            <pc:docMk/>
            <pc:sldMasterMk cId="2209977519" sldId="2147483648"/>
            <pc:sldLayoutMk cId="3168075583" sldId="2147483649"/>
          </pc:sldLayoutMkLst>
          <pc:spChg chg="mod">
            <ac:chgData name="Galina Doychinova" userId="0fb7927745f0c6c3" providerId="LiveId" clId="{403A5934-DEB0-4C53-872A-117AF44D2478}" dt="2026-06-16T15:58:20.472" v="1" actId="26606"/>
            <ac:spMkLst>
              <pc:docMk/>
              <pc:sldMasterMk cId="2209977519" sldId="2147483648"/>
              <pc:sldLayoutMk cId="3168075583" sldId="2147483649"/>
              <ac:spMk id="2" creationId="{00000000-0000-0000-0000-000000000000}"/>
            </ac:spMkLst>
          </pc:spChg>
          <pc:spChg chg="mod">
            <ac:chgData name="Galina Doychinova" userId="0fb7927745f0c6c3" providerId="LiveId" clId="{403A5934-DEB0-4C53-872A-117AF44D2478}" dt="2026-06-16T15:58:20.472" v="1" actId="26606"/>
            <ac:spMkLst>
              <pc:docMk/>
              <pc:sldMasterMk cId="2209977519" sldId="2147483648"/>
              <pc:sldLayoutMk cId="3168075583" sldId="2147483649"/>
              <ac:spMk id="3" creationId="{00000000-0000-0000-0000-000000000000}"/>
            </ac:spMkLst>
          </pc:spChg>
          <pc:spChg chg="mod">
            <ac:chgData name="Galina Doychinova" userId="0fb7927745f0c6c3" providerId="LiveId" clId="{403A5934-DEB0-4C53-872A-117AF44D2478}" dt="2026-06-16T15:58:20.472" v="1" actId="26606"/>
            <ac:spMkLst>
              <pc:docMk/>
              <pc:sldMasterMk cId="2209977519" sldId="2147483648"/>
              <pc:sldLayoutMk cId="3168075583" sldId="2147483649"/>
              <ac:spMk id="4" creationId="{00000000-0000-0000-0000-000000000000}"/>
            </ac:spMkLst>
          </pc:spChg>
          <pc:spChg chg="mod">
            <ac:chgData name="Galina Doychinova" userId="0fb7927745f0c6c3" providerId="LiveId" clId="{403A5934-DEB0-4C53-872A-117AF44D2478}" dt="2026-06-16T15:58:20.472" v="1" actId="26606"/>
            <ac:spMkLst>
              <pc:docMk/>
              <pc:sldMasterMk cId="2209977519" sldId="2147483648"/>
              <pc:sldLayoutMk cId="3168075583" sldId="2147483649"/>
              <ac:spMk id="5" creationId="{00000000-0000-0000-0000-000000000000}"/>
            </ac:spMkLst>
          </pc:spChg>
          <pc:spChg chg="mod">
            <ac:chgData name="Galina Doychinova" userId="0fb7927745f0c6c3" providerId="LiveId" clId="{403A5934-DEB0-4C53-872A-117AF44D2478}" dt="2026-06-16T15:58:20.472" v="1" actId="26606"/>
            <ac:spMkLst>
              <pc:docMk/>
              <pc:sldMasterMk cId="2209977519" sldId="2147483648"/>
              <pc:sldLayoutMk cId="3168075583" sldId="2147483649"/>
              <ac:spMk id="6" creationId="{00000000-0000-0000-0000-000000000000}"/>
            </ac:spMkLst>
          </pc:spChg>
        </pc:sldLayoutChg>
        <pc:sldLayoutChg chg="modSp mod ord">
          <pc:chgData name="Galina Doychinova" userId="0fb7927745f0c6c3" providerId="LiveId" clId="{403A5934-DEB0-4C53-872A-117AF44D2478}" dt="2026-06-16T15:58:20.472" v="1" actId="26606"/>
          <pc:sldLayoutMkLst>
            <pc:docMk/>
            <pc:sldMasterMk cId="2209977519" sldId="2147483648"/>
            <pc:sldLayoutMk cId="2614314258" sldId="2147483650"/>
          </pc:sldLayoutMkLst>
          <pc:spChg chg="mod">
            <ac:chgData name="Galina Doychinova" userId="0fb7927745f0c6c3" providerId="LiveId" clId="{403A5934-DEB0-4C53-872A-117AF44D2478}" dt="2026-06-16T15:58:20.472" v="1" actId="26606"/>
            <ac:spMkLst>
              <pc:docMk/>
              <pc:sldMasterMk cId="2209977519" sldId="2147483648"/>
              <pc:sldLayoutMk cId="2614314258" sldId="2147483650"/>
              <ac:spMk id="2" creationId="{00000000-0000-0000-0000-000000000000}"/>
            </ac:spMkLst>
          </pc:spChg>
          <pc:spChg chg="mod">
            <ac:chgData name="Galina Doychinova" userId="0fb7927745f0c6c3" providerId="LiveId" clId="{403A5934-DEB0-4C53-872A-117AF44D2478}" dt="2026-06-16T15:58:20.472" v="1" actId="26606"/>
            <ac:spMkLst>
              <pc:docMk/>
              <pc:sldMasterMk cId="2209977519" sldId="2147483648"/>
              <pc:sldLayoutMk cId="2614314258" sldId="2147483650"/>
              <ac:spMk id="3" creationId="{00000000-0000-0000-0000-000000000000}"/>
            </ac:spMkLst>
          </pc:spChg>
          <pc:spChg chg="mod">
            <ac:chgData name="Galina Doychinova" userId="0fb7927745f0c6c3" providerId="LiveId" clId="{403A5934-DEB0-4C53-872A-117AF44D2478}" dt="2026-06-16T15:58:20.472" v="1" actId="26606"/>
            <ac:spMkLst>
              <pc:docMk/>
              <pc:sldMasterMk cId="2209977519" sldId="2147483648"/>
              <pc:sldLayoutMk cId="2614314258" sldId="2147483650"/>
              <ac:spMk id="4" creationId="{00000000-0000-0000-0000-000000000000}"/>
            </ac:spMkLst>
          </pc:spChg>
          <pc:spChg chg="mod">
            <ac:chgData name="Galina Doychinova" userId="0fb7927745f0c6c3" providerId="LiveId" clId="{403A5934-DEB0-4C53-872A-117AF44D2478}" dt="2026-06-16T15:58:20.472" v="1" actId="26606"/>
            <ac:spMkLst>
              <pc:docMk/>
              <pc:sldMasterMk cId="2209977519" sldId="2147483648"/>
              <pc:sldLayoutMk cId="2614314258" sldId="2147483650"/>
              <ac:spMk id="5" creationId="{00000000-0000-0000-0000-000000000000}"/>
            </ac:spMkLst>
          </pc:spChg>
          <pc:spChg chg="mod">
            <ac:chgData name="Galina Doychinova" userId="0fb7927745f0c6c3" providerId="LiveId" clId="{403A5934-DEB0-4C53-872A-117AF44D2478}" dt="2026-06-16T15:58:20.472" v="1" actId="26606"/>
            <ac:spMkLst>
              <pc:docMk/>
              <pc:sldMasterMk cId="2209977519" sldId="2147483648"/>
              <pc:sldLayoutMk cId="2614314258" sldId="2147483650"/>
              <ac:spMk id="6" creationId="{00000000-0000-0000-0000-000000000000}"/>
            </ac:spMkLst>
          </pc:spChg>
        </pc:sldLayoutChg>
        <pc:sldLayoutChg chg="modSp mod ord">
          <pc:chgData name="Galina Doychinova" userId="0fb7927745f0c6c3" providerId="LiveId" clId="{403A5934-DEB0-4C53-872A-117AF44D2478}" dt="2026-06-16T15:58:20.472" v="1" actId="26606"/>
          <pc:sldLayoutMkLst>
            <pc:docMk/>
            <pc:sldMasterMk cId="2209977519" sldId="2147483648"/>
            <pc:sldLayoutMk cId="960648375" sldId="2147483651"/>
          </pc:sldLayoutMkLst>
          <pc:spChg chg="mod">
            <ac:chgData name="Galina Doychinova" userId="0fb7927745f0c6c3" providerId="LiveId" clId="{403A5934-DEB0-4C53-872A-117AF44D2478}" dt="2026-06-16T15:58:20.472" v="1" actId="26606"/>
            <ac:spMkLst>
              <pc:docMk/>
              <pc:sldMasterMk cId="2209977519" sldId="2147483648"/>
              <pc:sldLayoutMk cId="960648375" sldId="2147483651"/>
              <ac:spMk id="2" creationId="{00000000-0000-0000-0000-000000000000}"/>
            </ac:spMkLst>
          </pc:spChg>
          <pc:spChg chg="mod">
            <ac:chgData name="Galina Doychinova" userId="0fb7927745f0c6c3" providerId="LiveId" clId="{403A5934-DEB0-4C53-872A-117AF44D2478}" dt="2026-06-16T15:58:20.472" v="1" actId="26606"/>
            <ac:spMkLst>
              <pc:docMk/>
              <pc:sldMasterMk cId="2209977519" sldId="2147483648"/>
              <pc:sldLayoutMk cId="960648375" sldId="2147483651"/>
              <ac:spMk id="3" creationId="{00000000-0000-0000-0000-000000000000}"/>
            </ac:spMkLst>
          </pc:spChg>
          <pc:spChg chg="mod">
            <ac:chgData name="Galina Doychinova" userId="0fb7927745f0c6c3" providerId="LiveId" clId="{403A5934-DEB0-4C53-872A-117AF44D2478}" dt="2026-06-16T15:58:20.472" v="1" actId="26606"/>
            <ac:spMkLst>
              <pc:docMk/>
              <pc:sldMasterMk cId="2209977519" sldId="2147483648"/>
              <pc:sldLayoutMk cId="960648375" sldId="2147483651"/>
              <ac:spMk id="4" creationId="{00000000-0000-0000-0000-000000000000}"/>
            </ac:spMkLst>
          </pc:spChg>
          <pc:spChg chg="mod">
            <ac:chgData name="Galina Doychinova" userId="0fb7927745f0c6c3" providerId="LiveId" clId="{403A5934-DEB0-4C53-872A-117AF44D2478}" dt="2026-06-16T15:58:20.472" v="1" actId="26606"/>
            <ac:spMkLst>
              <pc:docMk/>
              <pc:sldMasterMk cId="2209977519" sldId="2147483648"/>
              <pc:sldLayoutMk cId="960648375" sldId="2147483651"/>
              <ac:spMk id="5" creationId="{00000000-0000-0000-0000-000000000000}"/>
            </ac:spMkLst>
          </pc:spChg>
          <pc:spChg chg="mod">
            <ac:chgData name="Galina Doychinova" userId="0fb7927745f0c6c3" providerId="LiveId" clId="{403A5934-DEB0-4C53-872A-117AF44D2478}" dt="2026-06-16T15:58:20.472" v="1" actId="26606"/>
            <ac:spMkLst>
              <pc:docMk/>
              <pc:sldMasterMk cId="2209977519" sldId="2147483648"/>
              <pc:sldLayoutMk cId="960648375" sldId="2147483651"/>
              <ac:spMk id="6" creationId="{00000000-0000-0000-0000-000000000000}"/>
            </ac:spMkLst>
          </pc:spChg>
        </pc:sldLayoutChg>
        <pc:sldLayoutChg chg="modSp mod ord">
          <pc:chgData name="Galina Doychinova" userId="0fb7927745f0c6c3" providerId="LiveId" clId="{403A5934-DEB0-4C53-872A-117AF44D2478}" dt="2026-06-16T15:58:20.472" v="1" actId="26606"/>
          <pc:sldLayoutMkLst>
            <pc:docMk/>
            <pc:sldMasterMk cId="2209977519" sldId="2147483648"/>
            <pc:sldLayoutMk cId="2782244947" sldId="2147483652"/>
          </pc:sldLayoutMkLst>
          <pc:spChg chg="mod">
            <ac:chgData name="Galina Doychinova" userId="0fb7927745f0c6c3" providerId="LiveId" clId="{403A5934-DEB0-4C53-872A-117AF44D2478}" dt="2026-06-16T15:58:20.472" v="1" actId="26606"/>
            <ac:spMkLst>
              <pc:docMk/>
              <pc:sldMasterMk cId="2209977519" sldId="2147483648"/>
              <pc:sldLayoutMk cId="2782244947" sldId="2147483652"/>
              <ac:spMk id="2" creationId="{00000000-0000-0000-0000-000000000000}"/>
            </ac:spMkLst>
          </pc:spChg>
          <pc:spChg chg="mod">
            <ac:chgData name="Galina Doychinova" userId="0fb7927745f0c6c3" providerId="LiveId" clId="{403A5934-DEB0-4C53-872A-117AF44D2478}" dt="2026-06-16T15:58:20.472" v="1" actId="26606"/>
            <ac:spMkLst>
              <pc:docMk/>
              <pc:sldMasterMk cId="2209977519" sldId="2147483648"/>
              <pc:sldLayoutMk cId="2782244947" sldId="2147483652"/>
              <ac:spMk id="3" creationId="{00000000-0000-0000-0000-000000000000}"/>
            </ac:spMkLst>
          </pc:spChg>
          <pc:spChg chg="mod">
            <ac:chgData name="Galina Doychinova" userId="0fb7927745f0c6c3" providerId="LiveId" clId="{403A5934-DEB0-4C53-872A-117AF44D2478}" dt="2026-06-16T15:58:20.472" v="1" actId="26606"/>
            <ac:spMkLst>
              <pc:docMk/>
              <pc:sldMasterMk cId="2209977519" sldId="2147483648"/>
              <pc:sldLayoutMk cId="2782244947" sldId="2147483652"/>
              <ac:spMk id="4" creationId="{00000000-0000-0000-0000-000000000000}"/>
            </ac:spMkLst>
          </pc:spChg>
          <pc:spChg chg="mod">
            <ac:chgData name="Galina Doychinova" userId="0fb7927745f0c6c3" providerId="LiveId" clId="{403A5934-DEB0-4C53-872A-117AF44D2478}" dt="2026-06-16T15:58:20.472" v="1" actId="26606"/>
            <ac:spMkLst>
              <pc:docMk/>
              <pc:sldMasterMk cId="2209977519" sldId="2147483648"/>
              <pc:sldLayoutMk cId="2782244947" sldId="2147483652"/>
              <ac:spMk id="5" creationId="{00000000-0000-0000-0000-000000000000}"/>
            </ac:spMkLst>
          </pc:spChg>
          <pc:spChg chg="mod">
            <ac:chgData name="Galina Doychinova" userId="0fb7927745f0c6c3" providerId="LiveId" clId="{403A5934-DEB0-4C53-872A-117AF44D2478}" dt="2026-06-16T15:58:20.472" v="1" actId="26606"/>
            <ac:spMkLst>
              <pc:docMk/>
              <pc:sldMasterMk cId="2209977519" sldId="2147483648"/>
              <pc:sldLayoutMk cId="2782244947" sldId="2147483652"/>
              <ac:spMk id="6" creationId="{00000000-0000-0000-0000-000000000000}"/>
            </ac:spMkLst>
          </pc:spChg>
          <pc:spChg chg="mod">
            <ac:chgData name="Galina Doychinova" userId="0fb7927745f0c6c3" providerId="LiveId" clId="{403A5934-DEB0-4C53-872A-117AF44D2478}" dt="2026-06-16T15:58:20.472" v="1" actId="26606"/>
            <ac:spMkLst>
              <pc:docMk/>
              <pc:sldMasterMk cId="2209977519" sldId="2147483648"/>
              <pc:sldLayoutMk cId="2782244947" sldId="2147483652"/>
              <ac:spMk id="7" creationId="{00000000-0000-0000-0000-000000000000}"/>
            </ac:spMkLst>
          </pc:spChg>
        </pc:sldLayoutChg>
        <pc:sldLayoutChg chg="modSp mod ord">
          <pc:chgData name="Galina Doychinova" userId="0fb7927745f0c6c3" providerId="LiveId" clId="{403A5934-DEB0-4C53-872A-117AF44D2478}" dt="2026-06-16T15:58:20.472" v="1" actId="26606"/>
          <pc:sldLayoutMkLst>
            <pc:docMk/>
            <pc:sldMasterMk cId="2209977519" sldId="2147483648"/>
            <pc:sldLayoutMk cId="990158736" sldId="2147483653"/>
          </pc:sldLayoutMkLst>
          <pc:spChg chg="mod">
            <ac:chgData name="Galina Doychinova" userId="0fb7927745f0c6c3" providerId="LiveId" clId="{403A5934-DEB0-4C53-872A-117AF44D2478}" dt="2026-06-16T15:58:20.472" v="1" actId="26606"/>
            <ac:spMkLst>
              <pc:docMk/>
              <pc:sldMasterMk cId="2209977519" sldId="2147483648"/>
              <pc:sldLayoutMk cId="990158736" sldId="2147483653"/>
              <ac:spMk id="2" creationId="{00000000-0000-0000-0000-000000000000}"/>
            </ac:spMkLst>
          </pc:spChg>
          <pc:spChg chg="mod">
            <ac:chgData name="Galina Doychinova" userId="0fb7927745f0c6c3" providerId="LiveId" clId="{403A5934-DEB0-4C53-872A-117AF44D2478}" dt="2026-06-16T15:58:20.472" v="1" actId="26606"/>
            <ac:spMkLst>
              <pc:docMk/>
              <pc:sldMasterMk cId="2209977519" sldId="2147483648"/>
              <pc:sldLayoutMk cId="990158736" sldId="2147483653"/>
              <ac:spMk id="3" creationId="{00000000-0000-0000-0000-000000000000}"/>
            </ac:spMkLst>
          </pc:spChg>
          <pc:spChg chg="mod">
            <ac:chgData name="Galina Doychinova" userId="0fb7927745f0c6c3" providerId="LiveId" clId="{403A5934-DEB0-4C53-872A-117AF44D2478}" dt="2026-06-16T15:58:20.472" v="1" actId="26606"/>
            <ac:spMkLst>
              <pc:docMk/>
              <pc:sldMasterMk cId="2209977519" sldId="2147483648"/>
              <pc:sldLayoutMk cId="990158736" sldId="2147483653"/>
              <ac:spMk id="4" creationId="{00000000-0000-0000-0000-000000000000}"/>
            </ac:spMkLst>
          </pc:spChg>
          <pc:spChg chg="mod">
            <ac:chgData name="Galina Doychinova" userId="0fb7927745f0c6c3" providerId="LiveId" clId="{403A5934-DEB0-4C53-872A-117AF44D2478}" dt="2026-06-16T15:58:20.472" v="1" actId="26606"/>
            <ac:spMkLst>
              <pc:docMk/>
              <pc:sldMasterMk cId="2209977519" sldId="2147483648"/>
              <pc:sldLayoutMk cId="990158736" sldId="2147483653"/>
              <ac:spMk id="5" creationId="{00000000-0000-0000-0000-000000000000}"/>
            </ac:spMkLst>
          </pc:spChg>
          <pc:spChg chg="mod">
            <ac:chgData name="Galina Doychinova" userId="0fb7927745f0c6c3" providerId="LiveId" clId="{403A5934-DEB0-4C53-872A-117AF44D2478}" dt="2026-06-16T15:58:20.472" v="1" actId="26606"/>
            <ac:spMkLst>
              <pc:docMk/>
              <pc:sldMasterMk cId="2209977519" sldId="2147483648"/>
              <pc:sldLayoutMk cId="990158736" sldId="2147483653"/>
              <ac:spMk id="6" creationId="{00000000-0000-0000-0000-000000000000}"/>
            </ac:spMkLst>
          </pc:spChg>
          <pc:spChg chg="mod">
            <ac:chgData name="Galina Doychinova" userId="0fb7927745f0c6c3" providerId="LiveId" clId="{403A5934-DEB0-4C53-872A-117AF44D2478}" dt="2026-06-16T15:58:20.472" v="1" actId="26606"/>
            <ac:spMkLst>
              <pc:docMk/>
              <pc:sldMasterMk cId="2209977519" sldId="2147483648"/>
              <pc:sldLayoutMk cId="990158736" sldId="2147483653"/>
              <ac:spMk id="7" creationId="{00000000-0000-0000-0000-000000000000}"/>
            </ac:spMkLst>
          </pc:spChg>
          <pc:spChg chg="mod">
            <ac:chgData name="Galina Doychinova" userId="0fb7927745f0c6c3" providerId="LiveId" clId="{403A5934-DEB0-4C53-872A-117AF44D2478}" dt="2026-06-16T15:58:20.472" v="1" actId="26606"/>
            <ac:spMkLst>
              <pc:docMk/>
              <pc:sldMasterMk cId="2209977519" sldId="2147483648"/>
              <pc:sldLayoutMk cId="990158736" sldId="2147483653"/>
              <ac:spMk id="8" creationId="{00000000-0000-0000-0000-000000000000}"/>
            </ac:spMkLst>
          </pc:spChg>
          <pc:spChg chg="mod">
            <ac:chgData name="Galina Doychinova" userId="0fb7927745f0c6c3" providerId="LiveId" clId="{403A5934-DEB0-4C53-872A-117AF44D2478}" dt="2026-06-16T15:58:20.472" v="1" actId="26606"/>
            <ac:spMkLst>
              <pc:docMk/>
              <pc:sldMasterMk cId="2209977519" sldId="2147483648"/>
              <pc:sldLayoutMk cId="990158736" sldId="2147483653"/>
              <ac:spMk id="9" creationId="{00000000-0000-0000-0000-000000000000}"/>
            </ac:spMkLst>
          </pc:spChg>
        </pc:sldLayoutChg>
        <pc:sldLayoutChg chg="modSp mod ord">
          <pc:chgData name="Galina Doychinova" userId="0fb7927745f0c6c3" providerId="LiveId" clId="{403A5934-DEB0-4C53-872A-117AF44D2478}" dt="2026-06-16T15:58:20.472" v="1" actId="26606"/>
          <pc:sldLayoutMkLst>
            <pc:docMk/>
            <pc:sldMasterMk cId="2209977519" sldId="2147483648"/>
            <pc:sldLayoutMk cId="727027711" sldId="2147483654"/>
          </pc:sldLayoutMkLst>
          <pc:spChg chg="mod">
            <ac:chgData name="Galina Doychinova" userId="0fb7927745f0c6c3" providerId="LiveId" clId="{403A5934-DEB0-4C53-872A-117AF44D2478}" dt="2026-06-16T15:58:20.472" v="1" actId="26606"/>
            <ac:spMkLst>
              <pc:docMk/>
              <pc:sldMasterMk cId="2209977519" sldId="2147483648"/>
              <pc:sldLayoutMk cId="727027711" sldId="2147483654"/>
              <ac:spMk id="2" creationId="{00000000-0000-0000-0000-000000000000}"/>
            </ac:spMkLst>
          </pc:spChg>
          <pc:spChg chg="mod">
            <ac:chgData name="Galina Doychinova" userId="0fb7927745f0c6c3" providerId="LiveId" clId="{403A5934-DEB0-4C53-872A-117AF44D2478}" dt="2026-06-16T15:58:20.472" v="1" actId="26606"/>
            <ac:spMkLst>
              <pc:docMk/>
              <pc:sldMasterMk cId="2209977519" sldId="2147483648"/>
              <pc:sldLayoutMk cId="727027711" sldId="2147483654"/>
              <ac:spMk id="3" creationId="{00000000-0000-0000-0000-000000000000}"/>
            </ac:spMkLst>
          </pc:spChg>
          <pc:spChg chg="mod">
            <ac:chgData name="Galina Doychinova" userId="0fb7927745f0c6c3" providerId="LiveId" clId="{403A5934-DEB0-4C53-872A-117AF44D2478}" dt="2026-06-16T15:58:20.472" v="1" actId="26606"/>
            <ac:spMkLst>
              <pc:docMk/>
              <pc:sldMasterMk cId="2209977519" sldId="2147483648"/>
              <pc:sldLayoutMk cId="727027711" sldId="2147483654"/>
              <ac:spMk id="4" creationId="{00000000-0000-0000-0000-000000000000}"/>
            </ac:spMkLst>
          </pc:spChg>
          <pc:spChg chg="mod">
            <ac:chgData name="Galina Doychinova" userId="0fb7927745f0c6c3" providerId="LiveId" clId="{403A5934-DEB0-4C53-872A-117AF44D2478}" dt="2026-06-16T15:58:20.472" v="1" actId="26606"/>
            <ac:spMkLst>
              <pc:docMk/>
              <pc:sldMasterMk cId="2209977519" sldId="2147483648"/>
              <pc:sldLayoutMk cId="727027711" sldId="2147483654"/>
              <ac:spMk id="5" creationId="{00000000-0000-0000-0000-000000000000}"/>
            </ac:spMkLst>
          </pc:spChg>
        </pc:sldLayoutChg>
        <pc:sldLayoutChg chg="modSp mod ord">
          <pc:chgData name="Galina Doychinova" userId="0fb7927745f0c6c3" providerId="LiveId" clId="{403A5934-DEB0-4C53-872A-117AF44D2478}" dt="2026-06-16T15:58:20.472" v="1" actId="26606"/>
          <pc:sldLayoutMkLst>
            <pc:docMk/>
            <pc:sldMasterMk cId="2209977519" sldId="2147483648"/>
            <pc:sldLayoutMk cId="1212999818" sldId="2147483655"/>
          </pc:sldLayoutMkLst>
          <pc:spChg chg="mod">
            <ac:chgData name="Galina Doychinova" userId="0fb7927745f0c6c3" providerId="LiveId" clId="{403A5934-DEB0-4C53-872A-117AF44D2478}" dt="2026-06-16T15:58:20.472" v="1" actId="26606"/>
            <ac:spMkLst>
              <pc:docMk/>
              <pc:sldMasterMk cId="2209977519" sldId="2147483648"/>
              <pc:sldLayoutMk cId="1212999818" sldId="2147483655"/>
              <ac:spMk id="2" creationId="{00000000-0000-0000-0000-000000000000}"/>
            </ac:spMkLst>
          </pc:spChg>
          <pc:spChg chg="mod">
            <ac:chgData name="Galina Doychinova" userId="0fb7927745f0c6c3" providerId="LiveId" clId="{403A5934-DEB0-4C53-872A-117AF44D2478}" dt="2026-06-16T15:58:20.472" v="1" actId="26606"/>
            <ac:spMkLst>
              <pc:docMk/>
              <pc:sldMasterMk cId="2209977519" sldId="2147483648"/>
              <pc:sldLayoutMk cId="1212999818" sldId="2147483655"/>
              <ac:spMk id="3" creationId="{00000000-0000-0000-0000-000000000000}"/>
            </ac:spMkLst>
          </pc:spChg>
          <pc:spChg chg="mod">
            <ac:chgData name="Galina Doychinova" userId="0fb7927745f0c6c3" providerId="LiveId" clId="{403A5934-DEB0-4C53-872A-117AF44D2478}" dt="2026-06-16T15:58:20.472" v="1" actId="26606"/>
            <ac:spMkLst>
              <pc:docMk/>
              <pc:sldMasterMk cId="2209977519" sldId="2147483648"/>
              <pc:sldLayoutMk cId="1212999818" sldId="2147483655"/>
              <ac:spMk id="4" creationId="{00000000-0000-0000-0000-000000000000}"/>
            </ac:spMkLst>
          </pc:spChg>
        </pc:sldLayoutChg>
        <pc:sldLayoutChg chg="modSp mod ord">
          <pc:chgData name="Galina Doychinova" userId="0fb7927745f0c6c3" providerId="LiveId" clId="{403A5934-DEB0-4C53-872A-117AF44D2478}" dt="2026-06-16T15:58:20.472" v="1" actId="26606"/>
          <pc:sldLayoutMkLst>
            <pc:docMk/>
            <pc:sldMasterMk cId="2209977519" sldId="2147483648"/>
            <pc:sldLayoutMk cId="1840726560" sldId="2147483656"/>
          </pc:sldLayoutMkLst>
          <pc:spChg chg="mod">
            <ac:chgData name="Galina Doychinova" userId="0fb7927745f0c6c3" providerId="LiveId" clId="{403A5934-DEB0-4C53-872A-117AF44D2478}" dt="2026-06-16T15:58:20.472" v="1" actId="26606"/>
            <ac:spMkLst>
              <pc:docMk/>
              <pc:sldMasterMk cId="2209977519" sldId="2147483648"/>
              <pc:sldLayoutMk cId="1840726560" sldId="2147483656"/>
              <ac:spMk id="2" creationId="{00000000-0000-0000-0000-000000000000}"/>
            </ac:spMkLst>
          </pc:spChg>
          <pc:spChg chg="mod">
            <ac:chgData name="Galina Doychinova" userId="0fb7927745f0c6c3" providerId="LiveId" clId="{403A5934-DEB0-4C53-872A-117AF44D2478}" dt="2026-06-16T15:58:20.472" v="1" actId="26606"/>
            <ac:spMkLst>
              <pc:docMk/>
              <pc:sldMasterMk cId="2209977519" sldId="2147483648"/>
              <pc:sldLayoutMk cId="1840726560" sldId="2147483656"/>
              <ac:spMk id="3" creationId="{00000000-0000-0000-0000-000000000000}"/>
            </ac:spMkLst>
          </pc:spChg>
          <pc:spChg chg="mod">
            <ac:chgData name="Galina Doychinova" userId="0fb7927745f0c6c3" providerId="LiveId" clId="{403A5934-DEB0-4C53-872A-117AF44D2478}" dt="2026-06-16T15:58:20.472" v="1" actId="26606"/>
            <ac:spMkLst>
              <pc:docMk/>
              <pc:sldMasterMk cId="2209977519" sldId="2147483648"/>
              <pc:sldLayoutMk cId="1840726560" sldId="2147483656"/>
              <ac:spMk id="4" creationId="{00000000-0000-0000-0000-000000000000}"/>
            </ac:spMkLst>
          </pc:spChg>
          <pc:spChg chg="mod">
            <ac:chgData name="Galina Doychinova" userId="0fb7927745f0c6c3" providerId="LiveId" clId="{403A5934-DEB0-4C53-872A-117AF44D2478}" dt="2026-06-16T15:58:20.472" v="1" actId="26606"/>
            <ac:spMkLst>
              <pc:docMk/>
              <pc:sldMasterMk cId="2209977519" sldId="2147483648"/>
              <pc:sldLayoutMk cId="1840726560" sldId="2147483656"/>
              <ac:spMk id="5" creationId="{00000000-0000-0000-0000-000000000000}"/>
            </ac:spMkLst>
          </pc:spChg>
          <pc:spChg chg="mod">
            <ac:chgData name="Galina Doychinova" userId="0fb7927745f0c6c3" providerId="LiveId" clId="{403A5934-DEB0-4C53-872A-117AF44D2478}" dt="2026-06-16T15:58:20.472" v="1" actId="26606"/>
            <ac:spMkLst>
              <pc:docMk/>
              <pc:sldMasterMk cId="2209977519" sldId="2147483648"/>
              <pc:sldLayoutMk cId="1840726560" sldId="2147483656"/>
              <ac:spMk id="6" creationId="{00000000-0000-0000-0000-000000000000}"/>
            </ac:spMkLst>
          </pc:spChg>
          <pc:spChg chg="mod">
            <ac:chgData name="Galina Doychinova" userId="0fb7927745f0c6c3" providerId="LiveId" clId="{403A5934-DEB0-4C53-872A-117AF44D2478}" dt="2026-06-16T15:58:20.472" v="1" actId="26606"/>
            <ac:spMkLst>
              <pc:docMk/>
              <pc:sldMasterMk cId="2209977519" sldId="2147483648"/>
              <pc:sldLayoutMk cId="1840726560" sldId="2147483656"/>
              <ac:spMk id="7" creationId="{00000000-0000-0000-0000-000000000000}"/>
            </ac:spMkLst>
          </pc:spChg>
        </pc:sldLayoutChg>
        <pc:sldLayoutChg chg="modSp mod ord">
          <pc:chgData name="Galina Doychinova" userId="0fb7927745f0c6c3" providerId="LiveId" clId="{403A5934-DEB0-4C53-872A-117AF44D2478}" dt="2026-06-16T15:58:20.472" v="1" actId="26606"/>
          <pc:sldLayoutMkLst>
            <pc:docMk/>
            <pc:sldMasterMk cId="2209977519" sldId="2147483648"/>
            <pc:sldLayoutMk cId="3889236939" sldId="2147483657"/>
          </pc:sldLayoutMkLst>
          <pc:spChg chg="mod">
            <ac:chgData name="Galina Doychinova" userId="0fb7927745f0c6c3" providerId="LiveId" clId="{403A5934-DEB0-4C53-872A-117AF44D2478}" dt="2026-06-16T15:58:20.472" v="1" actId="26606"/>
            <ac:spMkLst>
              <pc:docMk/>
              <pc:sldMasterMk cId="2209977519" sldId="2147483648"/>
              <pc:sldLayoutMk cId="3889236939" sldId="2147483657"/>
              <ac:spMk id="2" creationId="{00000000-0000-0000-0000-000000000000}"/>
            </ac:spMkLst>
          </pc:spChg>
          <pc:spChg chg="mod">
            <ac:chgData name="Galina Doychinova" userId="0fb7927745f0c6c3" providerId="LiveId" clId="{403A5934-DEB0-4C53-872A-117AF44D2478}" dt="2026-06-16T15:58:20.472" v="1" actId="26606"/>
            <ac:spMkLst>
              <pc:docMk/>
              <pc:sldMasterMk cId="2209977519" sldId="2147483648"/>
              <pc:sldLayoutMk cId="3889236939" sldId="2147483657"/>
              <ac:spMk id="3" creationId="{00000000-0000-0000-0000-000000000000}"/>
            </ac:spMkLst>
          </pc:spChg>
          <pc:spChg chg="mod">
            <ac:chgData name="Galina Doychinova" userId="0fb7927745f0c6c3" providerId="LiveId" clId="{403A5934-DEB0-4C53-872A-117AF44D2478}" dt="2026-06-16T15:58:20.472" v="1" actId="26606"/>
            <ac:spMkLst>
              <pc:docMk/>
              <pc:sldMasterMk cId="2209977519" sldId="2147483648"/>
              <pc:sldLayoutMk cId="3889236939" sldId="2147483657"/>
              <ac:spMk id="4" creationId="{00000000-0000-0000-0000-000000000000}"/>
            </ac:spMkLst>
          </pc:spChg>
          <pc:spChg chg="mod">
            <ac:chgData name="Galina Doychinova" userId="0fb7927745f0c6c3" providerId="LiveId" clId="{403A5934-DEB0-4C53-872A-117AF44D2478}" dt="2026-06-16T15:58:20.472" v="1" actId="26606"/>
            <ac:spMkLst>
              <pc:docMk/>
              <pc:sldMasterMk cId="2209977519" sldId="2147483648"/>
              <pc:sldLayoutMk cId="3889236939" sldId="2147483657"/>
              <ac:spMk id="5" creationId="{00000000-0000-0000-0000-000000000000}"/>
            </ac:spMkLst>
          </pc:spChg>
          <pc:spChg chg="mod">
            <ac:chgData name="Galina Doychinova" userId="0fb7927745f0c6c3" providerId="LiveId" clId="{403A5934-DEB0-4C53-872A-117AF44D2478}" dt="2026-06-16T15:58:20.472" v="1" actId="26606"/>
            <ac:spMkLst>
              <pc:docMk/>
              <pc:sldMasterMk cId="2209977519" sldId="2147483648"/>
              <pc:sldLayoutMk cId="3889236939" sldId="2147483657"/>
              <ac:spMk id="6" creationId="{00000000-0000-0000-0000-000000000000}"/>
            </ac:spMkLst>
          </pc:spChg>
          <pc:spChg chg="mod">
            <ac:chgData name="Galina Doychinova" userId="0fb7927745f0c6c3" providerId="LiveId" clId="{403A5934-DEB0-4C53-872A-117AF44D2478}" dt="2026-06-16T15:58:20.472" v="1" actId="26606"/>
            <ac:spMkLst>
              <pc:docMk/>
              <pc:sldMasterMk cId="2209977519" sldId="2147483648"/>
              <pc:sldLayoutMk cId="3889236939" sldId="2147483657"/>
              <ac:spMk id="7" creationId="{00000000-0000-0000-0000-000000000000}"/>
            </ac:spMkLst>
          </pc:spChg>
        </pc:sldLayoutChg>
        <pc:sldLayoutChg chg="modSp mod ord">
          <pc:chgData name="Galina Doychinova" userId="0fb7927745f0c6c3" providerId="LiveId" clId="{403A5934-DEB0-4C53-872A-117AF44D2478}" dt="2026-06-16T15:58:20.472" v="1" actId="26606"/>
          <pc:sldLayoutMkLst>
            <pc:docMk/>
            <pc:sldMasterMk cId="2209977519" sldId="2147483648"/>
            <pc:sldLayoutMk cId="2910927964" sldId="2147483658"/>
          </pc:sldLayoutMkLst>
          <pc:spChg chg="mod">
            <ac:chgData name="Galina Doychinova" userId="0fb7927745f0c6c3" providerId="LiveId" clId="{403A5934-DEB0-4C53-872A-117AF44D2478}" dt="2026-06-16T15:58:20.472" v="1" actId="26606"/>
            <ac:spMkLst>
              <pc:docMk/>
              <pc:sldMasterMk cId="2209977519" sldId="2147483648"/>
              <pc:sldLayoutMk cId="2910927964" sldId="2147483658"/>
              <ac:spMk id="2" creationId="{00000000-0000-0000-0000-000000000000}"/>
            </ac:spMkLst>
          </pc:spChg>
          <pc:spChg chg="mod">
            <ac:chgData name="Galina Doychinova" userId="0fb7927745f0c6c3" providerId="LiveId" clId="{403A5934-DEB0-4C53-872A-117AF44D2478}" dt="2026-06-16T15:58:20.472" v="1" actId="26606"/>
            <ac:spMkLst>
              <pc:docMk/>
              <pc:sldMasterMk cId="2209977519" sldId="2147483648"/>
              <pc:sldLayoutMk cId="2910927964" sldId="2147483658"/>
              <ac:spMk id="3" creationId="{00000000-0000-0000-0000-000000000000}"/>
            </ac:spMkLst>
          </pc:spChg>
          <pc:spChg chg="mod">
            <ac:chgData name="Galina Doychinova" userId="0fb7927745f0c6c3" providerId="LiveId" clId="{403A5934-DEB0-4C53-872A-117AF44D2478}" dt="2026-06-16T15:58:20.472" v="1" actId="26606"/>
            <ac:spMkLst>
              <pc:docMk/>
              <pc:sldMasterMk cId="2209977519" sldId="2147483648"/>
              <pc:sldLayoutMk cId="2910927964" sldId="2147483658"/>
              <ac:spMk id="4" creationId="{00000000-0000-0000-0000-000000000000}"/>
            </ac:spMkLst>
          </pc:spChg>
          <pc:spChg chg="mod">
            <ac:chgData name="Galina Doychinova" userId="0fb7927745f0c6c3" providerId="LiveId" clId="{403A5934-DEB0-4C53-872A-117AF44D2478}" dt="2026-06-16T15:58:20.472" v="1" actId="26606"/>
            <ac:spMkLst>
              <pc:docMk/>
              <pc:sldMasterMk cId="2209977519" sldId="2147483648"/>
              <pc:sldLayoutMk cId="2910927964" sldId="2147483658"/>
              <ac:spMk id="5" creationId="{00000000-0000-0000-0000-000000000000}"/>
            </ac:spMkLst>
          </pc:spChg>
          <pc:spChg chg="mod">
            <ac:chgData name="Galina Doychinova" userId="0fb7927745f0c6c3" providerId="LiveId" clId="{403A5934-DEB0-4C53-872A-117AF44D2478}" dt="2026-06-16T15:58:20.472" v="1" actId="26606"/>
            <ac:spMkLst>
              <pc:docMk/>
              <pc:sldMasterMk cId="2209977519" sldId="2147483648"/>
              <pc:sldLayoutMk cId="2910927964" sldId="2147483658"/>
              <ac:spMk id="6" creationId="{00000000-0000-0000-0000-000000000000}"/>
            </ac:spMkLst>
          </pc:spChg>
        </pc:sldLayoutChg>
        <pc:sldLayoutChg chg="modSp mod ord">
          <pc:chgData name="Galina Doychinova" userId="0fb7927745f0c6c3" providerId="LiveId" clId="{403A5934-DEB0-4C53-872A-117AF44D2478}" dt="2026-06-16T15:58:20.472" v="1" actId="26606"/>
          <pc:sldLayoutMkLst>
            <pc:docMk/>
            <pc:sldMasterMk cId="2209977519" sldId="2147483648"/>
            <pc:sldLayoutMk cId="3612223792" sldId="2147483659"/>
          </pc:sldLayoutMkLst>
          <pc:spChg chg="mod">
            <ac:chgData name="Galina Doychinova" userId="0fb7927745f0c6c3" providerId="LiveId" clId="{403A5934-DEB0-4C53-872A-117AF44D2478}" dt="2026-06-16T15:58:20.472" v="1" actId="26606"/>
            <ac:spMkLst>
              <pc:docMk/>
              <pc:sldMasterMk cId="2209977519" sldId="2147483648"/>
              <pc:sldLayoutMk cId="3612223792" sldId="2147483659"/>
              <ac:spMk id="2" creationId="{00000000-0000-0000-0000-000000000000}"/>
            </ac:spMkLst>
          </pc:spChg>
          <pc:spChg chg="mod">
            <ac:chgData name="Galina Doychinova" userId="0fb7927745f0c6c3" providerId="LiveId" clId="{403A5934-DEB0-4C53-872A-117AF44D2478}" dt="2026-06-16T15:58:20.472" v="1" actId="26606"/>
            <ac:spMkLst>
              <pc:docMk/>
              <pc:sldMasterMk cId="2209977519" sldId="2147483648"/>
              <pc:sldLayoutMk cId="3612223792" sldId="2147483659"/>
              <ac:spMk id="3" creationId="{00000000-0000-0000-0000-000000000000}"/>
            </ac:spMkLst>
          </pc:spChg>
          <pc:spChg chg="mod">
            <ac:chgData name="Galina Doychinova" userId="0fb7927745f0c6c3" providerId="LiveId" clId="{403A5934-DEB0-4C53-872A-117AF44D2478}" dt="2026-06-16T15:58:20.472" v="1" actId="26606"/>
            <ac:spMkLst>
              <pc:docMk/>
              <pc:sldMasterMk cId="2209977519" sldId="2147483648"/>
              <pc:sldLayoutMk cId="3612223792" sldId="2147483659"/>
              <ac:spMk id="4" creationId="{00000000-0000-0000-0000-000000000000}"/>
            </ac:spMkLst>
          </pc:spChg>
          <pc:spChg chg="mod">
            <ac:chgData name="Galina Doychinova" userId="0fb7927745f0c6c3" providerId="LiveId" clId="{403A5934-DEB0-4C53-872A-117AF44D2478}" dt="2026-06-16T15:58:20.472" v="1" actId="26606"/>
            <ac:spMkLst>
              <pc:docMk/>
              <pc:sldMasterMk cId="2209977519" sldId="2147483648"/>
              <pc:sldLayoutMk cId="3612223792" sldId="2147483659"/>
              <ac:spMk id="5" creationId="{00000000-0000-0000-0000-000000000000}"/>
            </ac:spMkLst>
          </pc:spChg>
          <pc:spChg chg="mod">
            <ac:chgData name="Galina Doychinova" userId="0fb7927745f0c6c3" providerId="LiveId" clId="{403A5934-DEB0-4C53-872A-117AF44D2478}" dt="2026-06-16T15:58:20.472" v="1" actId="26606"/>
            <ac:spMkLst>
              <pc:docMk/>
              <pc:sldMasterMk cId="2209977519" sldId="2147483648"/>
              <pc:sldLayoutMk cId="3612223792" sldId="2147483659"/>
              <ac:spMk id="6" creationId="{00000000-0000-0000-0000-000000000000}"/>
            </ac:spMkLst>
          </pc:spChg>
        </pc:sldLayoutChg>
      </pc:sldMasterChg>
      <pc:sldMasterChg chg="del replId sldLayoutOrd">
        <pc:chgData name="Galina Doychinova" userId="0fb7927745f0c6c3" providerId="LiveId" clId="{403A5934-DEB0-4C53-872A-117AF44D2478}" dt="2026-06-16T15:58:20.472" v="1" actId="26606"/>
        <pc:sldMasterMkLst>
          <pc:docMk/>
          <pc:sldMasterMk cId="2209977519" sldId="2147483660"/>
        </pc:sldMasterMkLst>
      </pc:sldMasterChg>
      <pc:sldMasterChg chg="addSp modSp mod">
        <pc:chgData name="Galina Doychinova" userId="0fb7927745f0c6c3" providerId="LiveId" clId="{403A5934-DEB0-4C53-872A-117AF44D2478}" dt="2026-06-16T16:01:09.781" v="3" actId="1076"/>
        <pc:sldMasterMkLst>
          <pc:docMk/>
          <pc:sldMasterMk cId="2928223357" sldId="2147483660"/>
        </pc:sldMasterMkLst>
        <pc:picChg chg="add mod">
          <ac:chgData name="Galina Doychinova" userId="0fb7927745f0c6c3" providerId="LiveId" clId="{403A5934-DEB0-4C53-872A-117AF44D2478}" dt="2026-06-16T16:01:09.781" v="3" actId="1076"/>
          <ac:picMkLst>
            <pc:docMk/>
            <pc:sldMasterMk cId="2928223357" sldId="2147483660"/>
            <ac:picMk id="8" creationId="{07675817-BC9D-8F04-00A8-184F4E68BF73}"/>
          </ac:picMkLst>
        </pc:pic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61872" y="758952"/>
            <a:ext cx="9418320" cy="4041648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7200" baseline="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61872" y="4800600"/>
            <a:ext cx="9418320" cy="1691640"/>
          </a:xfrm>
        </p:spPr>
        <p:txBody>
          <a:bodyPr>
            <a:normAutofit/>
          </a:bodyPr>
          <a:lstStyle>
            <a:lvl1pPr marL="0" indent="0" algn="l">
              <a:buNone/>
              <a:defRPr sz="2200" baseline="0">
                <a:solidFill>
                  <a:schemeClr val="tx1">
                    <a:lumMod val="75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6/16/2026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09529422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98123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61872" y="758952"/>
            <a:ext cx="9418320" cy="4041648"/>
          </a:xfrm>
        </p:spPr>
        <p:txBody>
          <a:bodyPr anchor="b">
            <a:normAutofit/>
          </a:bodyPr>
          <a:lstStyle>
            <a:lvl1pPr>
              <a:lnSpc>
                <a:spcPct val="85000"/>
              </a:lnSpc>
              <a:defRPr sz="7200" b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1872" y="4800600"/>
            <a:ext cx="9418320" cy="1691640"/>
          </a:xfrm>
        </p:spPr>
        <p:txBody>
          <a:bodyPr anchor="t">
            <a:normAutofit/>
          </a:bodyPr>
          <a:lstStyle>
            <a:lvl1pPr marL="0" indent="0">
              <a:buNone/>
              <a:defRPr sz="2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4361016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61872" y="1828800"/>
            <a:ext cx="4480560" cy="4351337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26480" y="1828800"/>
            <a:ext cx="4480560" cy="4351337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84377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1872" y="1713655"/>
            <a:ext cx="4480560" cy="7315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61872" y="2507550"/>
            <a:ext cx="4480560" cy="366465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26480" y="1713655"/>
            <a:ext cx="4480560" cy="731520"/>
          </a:xfrm>
        </p:spPr>
        <p:txBody>
          <a:bodyPr anchor="b">
            <a:normAutofit/>
          </a:bodyPr>
          <a:lstStyle>
            <a:lvl1pPr marL="0" indent="0">
              <a:lnSpc>
                <a:spcPct val="95000"/>
              </a:lnSpc>
              <a:spcBef>
                <a:spcPts val="0"/>
              </a:spcBef>
              <a:buNone/>
              <a:defRPr lang="en-US" sz="2000" b="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2000"/>
              </a:spcBef>
              <a:buFontTx/>
              <a:buNone/>
            </a:pPr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26480" y="2507550"/>
            <a:ext cx="4480560" cy="366465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6/16/2026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64773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6/16/2026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00137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6/16/2026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58863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200400" cy="1600197"/>
          </a:xfrm>
        </p:spPr>
        <p:txBody>
          <a:bodyPr anchor="b">
            <a:normAutofit/>
          </a:bodyPr>
          <a:lstStyle>
            <a:lvl1pPr>
              <a:defRPr sz="3200" b="0" baseline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04267" y="685800"/>
            <a:ext cx="6079066" cy="548640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99734"/>
            <a:ext cx="3200400" cy="3810001"/>
          </a:xfrm>
        </p:spPr>
        <p:txBody>
          <a:bodyPr>
            <a:normAutofit/>
          </a:bodyPr>
          <a:lstStyle>
            <a:lvl1pPr marL="0" indent="0">
              <a:lnSpc>
                <a:spcPct val="114000"/>
              </a:lnSpc>
              <a:spcBef>
                <a:spcPts val="800"/>
              </a:spcBef>
              <a:buNone/>
              <a:defRPr sz="13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67136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5105400"/>
            <a:ext cx="11292840" cy="17526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257800"/>
            <a:ext cx="9982200" cy="914400"/>
          </a:xfrm>
        </p:spPr>
        <p:txBody>
          <a:bodyPr anchor="b">
            <a:normAutofit/>
          </a:bodyPr>
          <a:lstStyle>
            <a:lvl1pPr>
              <a:defRPr sz="2800" b="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11292840" cy="5128923"/>
          </a:xfrm>
          <a:solidFill>
            <a:schemeClr val="accent1"/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6108589"/>
            <a:ext cx="9982200" cy="597011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300">
                <a:solidFill>
                  <a:schemeClr val="bg1">
                    <a:lumMod val="8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79497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28173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48700" y="381000"/>
            <a:ext cx="2476500" cy="5897562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62000" y="381000"/>
            <a:ext cx="7734300" cy="5897562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5548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1292840" y="0"/>
            <a:ext cx="914400" cy="68580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61872" y="365760"/>
            <a:ext cx="9692640" cy="13255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1872" y="1828800"/>
            <a:ext cx="859536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10797542" y="998537"/>
            <a:ext cx="1904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6/16/2026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9959341" y="4046537"/>
            <a:ext cx="358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92840" y="6172200"/>
            <a:ext cx="914400" cy="593725"/>
          </a:xfrm>
          <a:prstGeom prst="rect">
            <a:avLst/>
          </a:prstGeom>
        </p:spPr>
        <p:txBody>
          <a:bodyPr vert="horz" lIns="45720" tIns="45720" rIns="45720" bIns="45720" rtlCol="0" anchor="ctr">
            <a:normAutofit/>
          </a:bodyPr>
          <a:lstStyle>
            <a:lvl1pPr algn="ctr">
              <a:defRPr sz="360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7675817-BC9D-8F04-00A8-184F4E68BF7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06" t="20870" r="22319" b="32458"/>
          <a:stretch>
            <a:fillRect/>
          </a:stretch>
        </p:blipFill>
        <p:spPr bwMode="auto">
          <a:xfrm>
            <a:off x="11584411" y="240346"/>
            <a:ext cx="409575" cy="35750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9282233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 spc="-5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5000"/>
        </a:lnSpc>
        <a:spcBef>
          <a:spcPts val="1400"/>
        </a:spcBef>
        <a:spcAft>
          <a:spcPts val="200"/>
        </a:spcAft>
        <a:buClr>
          <a:schemeClr val="accent1"/>
        </a:buClr>
        <a:buSzPct val="80000"/>
        <a:buFont typeface="Arial" pitchFamily="34" charset="0"/>
        <a:buChar char="•"/>
        <a:defRPr sz="1800" kern="1200" spc="1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7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57350" y="2044700"/>
            <a:ext cx="9150350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5400" b="1" dirty="0">
                <a:solidFill>
                  <a:srgbClr val="000080"/>
                </a:solidFill>
                <a:latin typeface="Comic Sans MS"/>
              </a:rPr>
              <a:t>YEAR 6 PLACE VALUE – LESSONS 1–</a:t>
            </a:r>
            <a:r>
              <a:rPr lang="en-GB" sz="5400" b="1" dirty="0">
                <a:solidFill>
                  <a:srgbClr val="000080"/>
                </a:solidFill>
                <a:latin typeface="Comic Sans MS"/>
              </a:rPr>
              <a:t>5</a:t>
            </a:r>
            <a:endParaRPr sz="5400" b="1" dirty="0">
              <a:solidFill>
                <a:srgbClr val="000080"/>
              </a:solidFill>
              <a:latin typeface="Comic Sans M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7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104752" y="207010"/>
            <a:ext cx="4124847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400" b="1" dirty="0">
                <a:solidFill>
                  <a:srgbClr val="000080"/>
                </a:solidFill>
                <a:latin typeface="Comic Sans MS"/>
              </a:rPr>
              <a:t>Lesson 1: Value of a Digit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457200" y="1097280"/>
            <a:ext cx="3749039" cy="5394960"/>
          </a:xfrm>
          <a:prstGeom prst="roundRect">
            <a:avLst/>
          </a:prstGeom>
          <a:solidFill>
            <a:srgbClr val="D0F2D6"/>
          </a:solidFill>
          <a:ln>
            <a:solidFill>
              <a:srgbClr val="C8C8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000080"/>
                </a:solidFill>
                <a:latin typeface="Comic Sans MS"/>
              </a:rPr>
              <a:t>Support</a:t>
            </a:r>
          </a:p>
          <a:p>
            <a:pPr>
              <a:defRPr sz="1600">
                <a:solidFill>
                  <a:srgbClr val="000080"/>
                </a:solidFill>
                <a:latin typeface="Comic Sans MS"/>
              </a:defRPr>
            </a:pPr>
            <a:r>
              <a:t>1) In 6,030,930, what is the value of the digit 0?</a:t>
            </a:r>
          </a:p>
          <a:p>
            <a:pPr>
              <a:defRPr sz="1600">
                <a:solidFill>
                  <a:srgbClr val="000080"/>
                </a:solidFill>
                <a:latin typeface="Comic Sans MS"/>
              </a:defRPr>
            </a:pPr>
            <a:r>
              <a:t>2) In 8,132,174, what is the value of the digit 4?</a:t>
            </a:r>
          </a:p>
          <a:p>
            <a:pPr>
              <a:defRPr sz="1600">
                <a:solidFill>
                  <a:srgbClr val="000080"/>
                </a:solidFill>
                <a:latin typeface="Comic Sans MS"/>
              </a:defRPr>
            </a:pPr>
            <a:r>
              <a:t>3) In 8,521,413, what is the value of the digit 1?</a:t>
            </a:r>
          </a:p>
          <a:p>
            <a:pPr>
              <a:defRPr sz="1600">
                <a:solidFill>
                  <a:srgbClr val="000080"/>
                </a:solidFill>
                <a:latin typeface="Comic Sans MS"/>
              </a:defRPr>
            </a:pPr>
            <a:r>
              <a:t>4) In 4,645,493, what is the value of the digit 9?</a:t>
            </a:r>
          </a:p>
          <a:p>
            <a:pPr>
              <a:defRPr sz="1600">
                <a:solidFill>
                  <a:srgbClr val="000080"/>
                </a:solidFill>
                <a:latin typeface="Comic Sans MS"/>
              </a:defRPr>
            </a:pPr>
            <a:r>
              <a:t>5) In 5,890,053, what is the value of the digit 5?</a:t>
            </a:r>
          </a:p>
          <a:p>
            <a:pPr>
              <a:defRPr sz="1600">
                <a:solidFill>
                  <a:srgbClr val="000080"/>
                </a:solidFill>
                <a:latin typeface="Comic Sans MS"/>
              </a:defRPr>
            </a:pPr>
            <a:r>
              <a:t>6) In 1,973,618, what is the value of the digit 9?</a:t>
            </a:r>
          </a:p>
          <a:p>
            <a:pPr>
              <a:defRPr sz="1600">
                <a:solidFill>
                  <a:srgbClr val="000080"/>
                </a:solidFill>
                <a:latin typeface="Comic Sans MS"/>
              </a:defRPr>
            </a:pPr>
            <a:r>
              <a:t>7) In 1,764,963, what is the value of the digit 6?</a:t>
            </a:r>
          </a:p>
          <a:p>
            <a:pPr>
              <a:defRPr sz="1600">
                <a:solidFill>
                  <a:srgbClr val="000080"/>
                </a:solidFill>
                <a:latin typeface="Comic Sans MS"/>
              </a:defRPr>
            </a:pPr>
            <a:r>
              <a:t>8) In 2,685,202, what is the value of the digit 5?</a:t>
            </a:r>
          </a:p>
          <a:p>
            <a:pPr>
              <a:defRPr sz="1600">
                <a:solidFill>
                  <a:srgbClr val="000080"/>
                </a:solidFill>
                <a:latin typeface="Comic Sans MS"/>
              </a:defRPr>
            </a:pPr>
            <a:r>
              <a:t>9) In 5,723,254, what is the value of the digit 7?</a:t>
            </a:r>
          </a:p>
          <a:p>
            <a:pPr>
              <a:defRPr sz="1600">
                <a:solidFill>
                  <a:srgbClr val="000080"/>
                </a:solidFill>
                <a:latin typeface="Comic Sans MS"/>
              </a:defRPr>
            </a:pPr>
            <a:r>
              <a:t>10) In 1,091,466, what is the value of the digit 4?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4480560" y="1097280"/>
            <a:ext cx="3749039" cy="5394960"/>
          </a:xfrm>
          <a:prstGeom prst="roundRect">
            <a:avLst/>
          </a:prstGeom>
          <a:solidFill>
            <a:srgbClr val="CFE8FF"/>
          </a:solidFill>
          <a:ln>
            <a:solidFill>
              <a:srgbClr val="C8C8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000080"/>
                </a:solidFill>
                <a:latin typeface="Comic Sans MS"/>
              </a:rPr>
              <a:t>Core</a:t>
            </a:r>
          </a:p>
          <a:p>
            <a:pPr>
              <a:defRPr sz="1600">
                <a:solidFill>
                  <a:srgbClr val="000080"/>
                </a:solidFill>
                <a:latin typeface="Comic Sans MS"/>
              </a:defRPr>
            </a:pPr>
            <a:r>
              <a:t>1) In 3,603,942, what is the value of the digit 2?</a:t>
            </a:r>
          </a:p>
          <a:p>
            <a:pPr>
              <a:defRPr sz="1600">
                <a:solidFill>
                  <a:srgbClr val="000080"/>
                </a:solidFill>
                <a:latin typeface="Comic Sans MS"/>
              </a:defRPr>
            </a:pPr>
            <a:r>
              <a:t>2) In 8,347,741, what is the value of the digit 4?</a:t>
            </a:r>
          </a:p>
          <a:p>
            <a:pPr>
              <a:defRPr sz="1600">
                <a:solidFill>
                  <a:srgbClr val="000080"/>
                </a:solidFill>
                <a:latin typeface="Comic Sans MS"/>
              </a:defRPr>
            </a:pPr>
            <a:r>
              <a:t>3) In 5,470,154, what is the value of the digit 4?</a:t>
            </a:r>
          </a:p>
          <a:p>
            <a:pPr>
              <a:defRPr sz="1600">
                <a:solidFill>
                  <a:srgbClr val="000080"/>
                </a:solidFill>
                <a:latin typeface="Comic Sans MS"/>
              </a:defRPr>
            </a:pPr>
            <a:r>
              <a:t>4) In 1,519,295, what is the value of the digit 5?</a:t>
            </a:r>
          </a:p>
          <a:p>
            <a:pPr>
              <a:defRPr sz="1600">
                <a:solidFill>
                  <a:srgbClr val="000080"/>
                </a:solidFill>
                <a:latin typeface="Comic Sans MS"/>
              </a:defRPr>
            </a:pPr>
            <a:r>
              <a:t>5) In 5,007,233, what is the value of the digit 7?</a:t>
            </a:r>
          </a:p>
          <a:p>
            <a:pPr>
              <a:defRPr sz="1600">
                <a:solidFill>
                  <a:srgbClr val="000080"/>
                </a:solidFill>
                <a:latin typeface="Comic Sans MS"/>
              </a:defRPr>
            </a:pPr>
            <a:r>
              <a:t>6) In 2,770,480, what is the value of the digit 8?</a:t>
            </a:r>
          </a:p>
          <a:p>
            <a:pPr>
              <a:defRPr sz="1600">
                <a:solidFill>
                  <a:srgbClr val="000080"/>
                </a:solidFill>
                <a:latin typeface="Comic Sans MS"/>
              </a:defRPr>
            </a:pPr>
            <a:r>
              <a:t>7) In 5,861,051, what is the value of the digit 6?</a:t>
            </a:r>
          </a:p>
          <a:p>
            <a:pPr>
              <a:defRPr sz="1600">
                <a:solidFill>
                  <a:srgbClr val="000080"/>
                </a:solidFill>
                <a:latin typeface="Comic Sans MS"/>
              </a:defRPr>
            </a:pPr>
            <a:r>
              <a:t>8) In 5,821,850, what is the value of the digit 5?</a:t>
            </a:r>
          </a:p>
          <a:p>
            <a:pPr>
              <a:defRPr sz="1600">
                <a:solidFill>
                  <a:srgbClr val="000080"/>
                </a:solidFill>
                <a:latin typeface="Comic Sans MS"/>
              </a:defRPr>
            </a:pPr>
            <a:r>
              <a:t>9) In 3,638,256, what is the value of the digit 6?</a:t>
            </a:r>
          </a:p>
          <a:p>
            <a:pPr>
              <a:defRPr sz="1600">
                <a:solidFill>
                  <a:srgbClr val="000080"/>
                </a:solidFill>
                <a:latin typeface="Comic Sans MS"/>
              </a:defRPr>
            </a:pPr>
            <a:r>
              <a:t>10) In 6,072,110, what is the value of the digit 1?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503920" y="1097280"/>
            <a:ext cx="3749039" cy="5394960"/>
          </a:xfrm>
          <a:prstGeom prst="roundRect">
            <a:avLst/>
          </a:prstGeom>
          <a:solidFill>
            <a:srgbClr val="EAD6FF"/>
          </a:solidFill>
          <a:ln>
            <a:solidFill>
              <a:srgbClr val="C8C8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000080"/>
                </a:solidFill>
                <a:latin typeface="Comic Sans MS"/>
              </a:rPr>
              <a:t>Challenge</a:t>
            </a:r>
          </a:p>
          <a:p>
            <a:pPr>
              <a:defRPr sz="1600">
                <a:solidFill>
                  <a:srgbClr val="000080"/>
                </a:solidFill>
                <a:latin typeface="Comic Sans MS"/>
              </a:defRPr>
            </a:pPr>
            <a:r>
              <a:t>1) In 5,801,135, what is the value of the digit 5?</a:t>
            </a:r>
          </a:p>
          <a:p>
            <a:pPr>
              <a:defRPr sz="1600">
                <a:solidFill>
                  <a:srgbClr val="000080"/>
                </a:solidFill>
                <a:latin typeface="Comic Sans MS"/>
              </a:defRPr>
            </a:pPr>
            <a:r>
              <a:t>2) In 6,638,324, what is the value of the digit 6?</a:t>
            </a:r>
          </a:p>
          <a:p>
            <a:pPr>
              <a:defRPr sz="1600">
                <a:solidFill>
                  <a:srgbClr val="000080"/>
                </a:solidFill>
                <a:latin typeface="Comic Sans MS"/>
              </a:defRPr>
            </a:pPr>
            <a:r>
              <a:t>3) In 5,237,290, what is the value of the digit 2?</a:t>
            </a:r>
          </a:p>
          <a:p>
            <a:pPr>
              <a:defRPr sz="1600">
                <a:solidFill>
                  <a:srgbClr val="000080"/>
                </a:solidFill>
                <a:latin typeface="Comic Sans MS"/>
              </a:defRPr>
            </a:pPr>
            <a:r>
              <a:t>4) In 7,955,151, what is the value of the digit 5?</a:t>
            </a:r>
          </a:p>
          <a:p>
            <a:pPr>
              <a:defRPr sz="1600">
                <a:solidFill>
                  <a:srgbClr val="000080"/>
                </a:solidFill>
                <a:latin typeface="Comic Sans MS"/>
              </a:defRPr>
            </a:pPr>
            <a:r>
              <a:t>5) In 7,780,015, what is the value of the digit 5?</a:t>
            </a:r>
          </a:p>
          <a:p>
            <a:pPr>
              <a:defRPr sz="1600">
                <a:solidFill>
                  <a:srgbClr val="000080"/>
                </a:solidFill>
                <a:latin typeface="Comic Sans MS"/>
              </a:defRPr>
            </a:pPr>
            <a:r>
              <a:t>6) In 8,747,477, what is the value of the digit 7?</a:t>
            </a:r>
          </a:p>
          <a:p>
            <a:pPr>
              <a:defRPr sz="1600">
                <a:solidFill>
                  <a:srgbClr val="000080"/>
                </a:solidFill>
                <a:latin typeface="Comic Sans MS"/>
              </a:defRPr>
            </a:pPr>
            <a:r>
              <a:t>7) In 5,644,838, what is the value of the digit 5?</a:t>
            </a:r>
          </a:p>
          <a:p>
            <a:pPr>
              <a:defRPr sz="1600">
                <a:solidFill>
                  <a:srgbClr val="000080"/>
                </a:solidFill>
                <a:latin typeface="Comic Sans MS"/>
              </a:defRPr>
            </a:pPr>
            <a:r>
              <a:t>8) In 3,699,237, what is the value of the digit 3?</a:t>
            </a:r>
          </a:p>
          <a:p>
            <a:pPr>
              <a:defRPr sz="1600">
                <a:solidFill>
                  <a:srgbClr val="000080"/>
                </a:solidFill>
                <a:latin typeface="Comic Sans MS"/>
              </a:defRPr>
            </a:pPr>
            <a:r>
              <a:t>9) In 1,898,570, what is the value of the digit 5?</a:t>
            </a:r>
          </a:p>
          <a:p>
            <a:pPr>
              <a:defRPr sz="1600">
                <a:solidFill>
                  <a:srgbClr val="000080"/>
                </a:solidFill>
                <a:latin typeface="Comic Sans MS"/>
              </a:defRPr>
            </a:pPr>
            <a:r>
              <a:t>10) In 6,256,190, what is the value of the digit 6?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7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62400" y="162560"/>
            <a:ext cx="5791970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400" b="1" dirty="0">
                <a:solidFill>
                  <a:srgbClr val="000080"/>
                </a:solidFill>
                <a:latin typeface="Comic Sans MS"/>
              </a:rPr>
              <a:t>Lesson 1: Value of a Digit</a:t>
            </a:r>
            <a:r>
              <a:rPr lang="en-GB" sz="2400" b="1" dirty="0">
                <a:solidFill>
                  <a:srgbClr val="000080"/>
                </a:solidFill>
                <a:latin typeface="Comic Sans MS"/>
              </a:rPr>
              <a:t> -Answers </a:t>
            </a:r>
            <a:endParaRPr sz="2400" b="1" dirty="0">
              <a:solidFill>
                <a:srgbClr val="000080"/>
              </a:solidFill>
              <a:latin typeface="Comic Sans MS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457200" y="1097280"/>
            <a:ext cx="3749039" cy="5394960"/>
          </a:xfrm>
          <a:prstGeom prst="roundRect">
            <a:avLst/>
          </a:prstGeom>
          <a:solidFill>
            <a:srgbClr val="D0F2D6"/>
          </a:solidFill>
          <a:ln>
            <a:solidFill>
              <a:srgbClr val="C8C8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000080"/>
                </a:solidFill>
                <a:latin typeface="Comic Sans MS"/>
              </a:rPr>
              <a:t>Support Answers</a:t>
            </a:r>
          </a:p>
          <a:p>
            <a:pPr>
              <a:defRPr sz="1600">
                <a:solidFill>
                  <a:srgbClr val="000080"/>
                </a:solidFill>
                <a:latin typeface="Comic Sans MS"/>
              </a:defRPr>
            </a:pPr>
            <a:r>
              <a:t>1) 0</a:t>
            </a:r>
          </a:p>
          <a:p>
            <a:pPr>
              <a:defRPr sz="1600">
                <a:solidFill>
                  <a:srgbClr val="000080"/>
                </a:solidFill>
                <a:latin typeface="Comic Sans MS"/>
              </a:defRPr>
            </a:pPr>
            <a:r>
              <a:t>2) 4</a:t>
            </a:r>
          </a:p>
          <a:p>
            <a:pPr>
              <a:defRPr sz="1600">
                <a:solidFill>
                  <a:srgbClr val="000080"/>
                </a:solidFill>
                <a:latin typeface="Comic Sans MS"/>
              </a:defRPr>
            </a:pPr>
            <a:r>
              <a:t>3) 10</a:t>
            </a:r>
          </a:p>
          <a:p>
            <a:pPr>
              <a:defRPr sz="1600">
                <a:solidFill>
                  <a:srgbClr val="000080"/>
                </a:solidFill>
                <a:latin typeface="Comic Sans MS"/>
              </a:defRPr>
            </a:pPr>
            <a:r>
              <a:t>4) 90</a:t>
            </a:r>
          </a:p>
          <a:p>
            <a:pPr>
              <a:defRPr sz="1600">
                <a:solidFill>
                  <a:srgbClr val="000080"/>
                </a:solidFill>
                <a:latin typeface="Comic Sans MS"/>
              </a:defRPr>
            </a:pPr>
            <a:r>
              <a:t>5) 5,000,000</a:t>
            </a:r>
          </a:p>
          <a:p>
            <a:pPr>
              <a:defRPr sz="1600">
                <a:solidFill>
                  <a:srgbClr val="000080"/>
                </a:solidFill>
                <a:latin typeface="Comic Sans MS"/>
              </a:defRPr>
            </a:pPr>
            <a:r>
              <a:t>6) 900,000</a:t>
            </a:r>
          </a:p>
          <a:p>
            <a:pPr>
              <a:defRPr sz="1600">
                <a:solidFill>
                  <a:srgbClr val="000080"/>
                </a:solidFill>
                <a:latin typeface="Comic Sans MS"/>
              </a:defRPr>
            </a:pPr>
            <a:r>
              <a:t>7) 60</a:t>
            </a:r>
          </a:p>
          <a:p>
            <a:pPr>
              <a:defRPr sz="1600">
                <a:solidFill>
                  <a:srgbClr val="000080"/>
                </a:solidFill>
                <a:latin typeface="Comic Sans MS"/>
              </a:defRPr>
            </a:pPr>
            <a:r>
              <a:t>8) 5,000</a:t>
            </a:r>
          </a:p>
          <a:p>
            <a:pPr>
              <a:defRPr sz="1600">
                <a:solidFill>
                  <a:srgbClr val="000080"/>
                </a:solidFill>
                <a:latin typeface="Comic Sans MS"/>
              </a:defRPr>
            </a:pPr>
            <a:r>
              <a:t>9) 700,000</a:t>
            </a:r>
          </a:p>
          <a:p>
            <a:pPr>
              <a:defRPr sz="1600">
                <a:solidFill>
                  <a:srgbClr val="000080"/>
                </a:solidFill>
                <a:latin typeface="Comic Sans MS"/>
              </a:defRPr>
            </a:pPr>
            <a:r>
              <a:t>10) 400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4480560" y="1097280"/>
            <a:ext cx="3749039" cy="5394960"/>
          </a:xfrm>
          <a:prstGeom prst="roundRect">
            <a:avLst/>
          </a:prstGeom>
          <a:solidFill>
            <a:srgbClr val="CFE8FF"/>
          </a:solidFill>
          <a:ln>
            <a:solidFill>
              <a:srgbClr val="C8C8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000080"/>
                </a:solidFill>
                <a:latin typeface="Comic Sans MS"/>
              </a:rPr>
              <a:t>Core Answers</a:t>
            </a:r>
          </a:p>
          <a:p>
            <a:pPr>
              <a:defRPr sz="1600">
                <a:solidFill>
                  <a:srgbClr val="000080"/>
                </a:solidFill>
                <a:latin typeface="Comic Sans MS"/>
              </a:defRPr>
            </a:pPr>
            <a:r>
              <a:t>1) 2</a:t>
            </a:r>
          </a:p>
          <a:p>
            <a:pPr>
              <a:defRPr sz="1600">
                <a:solidFill>
                  <a:srgbClr val="000080"/>
                </a:solidFill>
                <a:latin typeface="Comic Sans MS"/>
              </a:defRPr>
            </a:pPr>
            <a:r>
              <a:t>2) 40</a:t>
            </a:r>
          </a:p>
          <a:p>
            <a:pPr>
              <a:defRPr sz="1600">
                <a:solidFill>
                  <a:srgbClr val="000080"/>
                </a:solidFill>
                <a:latin typeface="Comic Sans MS"/>
              </a:defRPr>
            </a:pPr>
            <a:r>
              <a:t>3) 4</a:t>
            </a:r>
          </a:p>
          <a:p>
            <a:pPr>
              <a:defRPr sz="1600">
                <a:solidFill>
                  <a:srgbClr val="000080"/>
                </a:solidFill>
                <a:latin typeface="Comic Sans MS"/>
              </a:defRPr>
            </a:pPr>
            <a:r>
              <a:t>4) 500,000</a:t>
            </a:r>
          </a:p>
          <a:p>
            <a:pPr>
              <a:defRPr sz="1600">
                <a:solidFill>
                  <a:srgbClr val="000080"/>
                </a:solidFill>
                <a:latin typeface="Comic Sans MS"/>
              </a:defRPr>
            </a:pPr>
            <a:r>
              <a:t>5) 7,000</a:t>
            </a:r>
          </a:p>
          <a:p>
            <a:pPr>
              <a:defRPr sz="1600">
                <a:solidFill>
                  <a:srgbClr val="000080"/>
                </a:solidFill>
                <a:latin typeface="Comic Sans MS"/>
              </a:defRPr>
            </a:pPr>
            <a:r>
              <a:t>6) 80</a:t>
            </a:r>
          </a:p>
          <a:p>
            <a:pPr>
              <a:defRPr sz="1600">
                <a:solidFill>
                  <a:srgbClr val="000080"/>
                </a:solidFill>
                <a:latin typeface="Comic Sans MS"/>
              </a:defRPr>
            </a:pPr>
            <a:r>
              <a:t>7) 60,000</a:t>
            </a:r>
          </a:p>
          <a:p>
            <a:pPr>
              <a:defRPr sz="1600">
                <a:solidFill>
                  <a:srgbClr val="000080"/>
                </a:solidFill>
                <a:latin typeface="Comic Sans MS"/>
              </a:defRPr>
            </a:pPr>
            <a:r>
              <a:t>8) 5,000,000</a:t>
            </a:r>
          </a:p>
          <a:p>
            <a:pPr>
              <a:defRPr sz="1600">
                <a:solidFill>
                  <a:srgbClr val="000080"/>
                </a:solidFill>
                <a:latin typeface="Comic Sans MS"/>
              </a:defRPr>
            </a:pPr>
            <a:r>
              <a:t>9) 600,000</a:t>
            </a:r>
          </a:p>
          <a:p>
            <a:pPr>
              <a:defRPr sz="1600">
                <a:solidFill>
                  <a:srgbClr val="000080"/>
                </a:solidFill>
                <a:latin typeface="Comic Sans MS"/>
              </a:defRPr>
            </a:pPr>
            <a:r>
              <a:t>10) 10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503920" y="1097280"/>
            <a:ext cx="3749039" cy="5394960"/>
          </a:xfrm>
          <a:prstGeom prst="roundRect">
            <a:avLst/>
          </a:prstGeom>
          <a:solidFill>
            <a:srgbClr val="EAD6FF"/>
          </a:solidFill>
          <a:ln>
            <a:solidFill>
              <a:srgbClr val="C8C8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000080"/>
                </a:solidFill>
                <a:latin typeface="Comic Sans MS"/>
              </a:rPr>
              <a:t>Challenge Answers</a:t>
            </a:r>
          </a:p>
          <a:p>
            <a:pPr>
              <a:defRPr sz="1600">
                <a:solidFill>
                  <a:srgbClr val="000080"/>
                </a:solidFill>
                <a:latin typeface="Comic Sans MS"/>
              </a:defRPr>
            </a:pPr>
            <a:r>
              <a:t>1) 5</a:t>
            </a:r>
          </a:p>
          <a:p>
            <a:pPr>
              <a:defRPr sz="1600">
                <a:solidFill>
                  <a:srgbClr val="000080"/>
                </a:solidFill>
                <a:latin typeface="Comic Sans MS"/>
              </a:defRPr>
            </a:pPr>
            <a:r>
              <a:t>2) 600,000</a:t>
            </a:r>
          </a:p>
          <a:p>
            <a:pPr>
              <a:defRPr sz="1600">
                <a:solidFill>
                  <a:srgbClr val="000080"/>
                </a:solidFill>
                <a:latin typeface="Comic Sans MS"/>
              </a:defRPr>
            </a:pPr>
            <a:r>
              <a:t>3) 200,000</a:t>
            </a:r>
          </a:p>
          <a:p>
            <a:pPr>
              <a:defRPr sz="1600">
                <a:solidFill>
                  <a:srgbClr val="000080"/>
                </a:solidFill>
                <a:latin typeface="Comic Sans MS"/>
              </a:defRPr>
            </a:pPr>
            <a:r>
              <a:t>4) 50,000</a:t>
            </a:r>
          </a:p>
          <a:p>
            <a:pPr>
              <a:defRPr sz="1600">
                <a:solidFill>
                  <a:srgbClr val="000080"/>
                </a:solidFill>
                <a:latin typeface="Comic Sans MS"/>
              </a:defRPr>
            </a:pPr>
            <a:r>
              <a:t>5) 5</a:t>
            </a:r>
          </a:p>
          <a:p>
            <a:pPr>
              <a:defRPr sz="1600">
                <a:solidFill>
                  <a:srgbClr val="000080"/>
                </a:solidFill>
                <a:latin typeface="Comic Sans MS"/>
              </a:defRPr>
            </a:pPr>
            <a:r>
              <a:t>6) 7,000</a:t>
            </a:r>
          </a:p>
          <a:p>
            <a:pPr>
              <a:defRPr sz="1600">
                <a:solidFill>
                  <a:srgbClr val="000080"/>
                </a:solidFill>
                <a:latin typeface="Comic Sans MS"/>
              </a:defRPr>
            </a:pPr>
            <a:r>
              <a:t>7) 5,000,000</a:t>
            </a:r>
          </a:p>
          <a:p>
            <a:pPr>
              <a:defRPr sz="1600">
                <a:solidFill>
                  <a:srgbClr val="000080"/>
                </a:solidFill>
                <a:latin typeface="Comic Sans MS"/>
              </a:defRPr>
            </a:pPr>
            <a:r>
              <a:t>8) 30</a:t>
            </a:r>
          </a:p>
          <a:p>
            <a:pPr>
              <a:defRPr sz="1600">
                <a:solidFill>
                  <a:srgbClr val="000080"/>
                </a:solidFill>
                <a:latin typeface="Comic Sans MS"/>
              </a:defRPr>
            </a:pPr>
            <a:r>
              <a:t>9) 500</a:t>
            </a:r>
          </a:p>
          <a:p>
            <a:pPr>
              <a:defRPr sz="1600">
                <a:solidFill>
                  <a:srgbClr val="000080"/>
                </a:solidFill>
                <a:latin typeface="Comic Sans MS"/>
              </a:defRPr>
            </a:pPr>
            <a:r>
              <a:t>10) 6,000,000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7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73500" y="290830"/>
            <a:ext cx="4847802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400" b="1" dirty="0">
                <a:solidFill>
                  <a:srgbClr val="000080"/>
                </a:solidFill>
                <a:latin typeface="Comic Sans MS"/>
              </a:rPr>
              <a:t>Lesson 2: Partitioning Numbers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457200" y="1097280"/>
            <a:ext cx="3749039" cy="5394960"/>
          </a:xfrm>
          <a:prstGeom prst="roundRect">
            <a:avLst/>
          </a:prstGeom>
          <a:solidFill>
            <a:srgbClr val="D0F2D6"/>
          </a:solidFill>
          <a:ln>
            <a:solidFill>
              <a:srgbClr val="C8C8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000080"/>
                </a:solidFill>
                <a:latin typeface="Comic Sans MS"/>
              </a:rPr>
              <a:t>Support</a:t>
            </a:r>
          </a:p>
          <a:p>
            <a:pPr>
              <a:defRPr sz="1600">
                <a:solidFill>
                  <a:srgbClr val="000080"/>
                </a:solidFill>
                <a:latin typeface="Comic Sans MS"/>
              </a:defRPr>
            </a:pPr>
            <a:r>
              <a:t>1) Write 8,417,679 in expanded form.</a:t>
            </a:r>
          </a:p>
          <a:p>
            <a:pPr>
              <a:defRPr sz="1600">
                <a:solidFill>
                  <a:srgbClr val="000080"/>
                </a:solidFill>
                <a:latin typeface="Comic Sans MS"/>
              </a:defRPr>
            </a:pPr>
            <a:r>
              <a:t>2) Write 7,451,025 in expanded form.</a:t>
            </a:r>
          </a:p>
          <a:p>
            <a:pPr>
              <a:defRPr sz="1600">
                <a:solidFill>
                  <a:srgbClr val="000080"/>
                </a:solidFill>
                <a:latin typeface="Comic Sans MS"/>
              </a:defRPr>
            </a:pPr>
            <a:r>
              <a:t>3) Write 9,391,977 in expanded form.</a:t>
            </a:r>
          </a:p>
          <a:p>
            <a:pPr>
              <a:defRPr sz="1600">
                <a:solidFill>
                  <a:srgbClr val="000080"/>
                </a:solidFill>
                <a:latin typeface="Comic Sans MS"/>
              </a:defRPr>
            </a:pPr>
            <a:r>
              <a:t>4) Write 5,896,819 in expanded form.</a:t>
            </a:r>
          </a:p>
          <a:p>
            <a:pPr>
              <a:defRPr sz="1600">
                <a:solidFill>
                  <a:srgbClr val="000080"/>
                </a:solidFill>
                <a:latin typeface="Comic Sans MS"/>
              </a:defRPr>
            </a:pPr>
            <a:r>
              <a:t>5) Write 5,437,413 in expanded form.</a:t>
            </a:r>
          </a:p>
          <a:p>
            <a:pPr>
              <a:defRPr sz="1600">
                <a:solidFill>
                  <a:srgbClr val="000080"/>
                </a:solidFill>
                <a:latin typeface="Comic Sans MS"/>
              </a:defRPr>
            </a:pPr>
            <a:r>
              <a:t>6) Write 8,482,083 in expanded form.</a:t>
            </a:r>
          </a:p>
          <a:p>
            <a:pPr>
              <a:defRPr sz="1600">
                <a:solidFill>
                  <a:srgbClr val="000080"/>
                </a:solidFill>
                <a:latin typeface="Comic Sans MS"/>
              </a:defRPr>
            </a:pPr>
            <a:r>
              <a:t>7) Write 7,619,080 in expanded form.</a:t>
            </a:r>
          </a:p>
          <a:p>
            <a:pPr>
              <a:defRPr sz="1600">
                <a:solidFill>
                  <a:srgbClr val="000080"/>
                </a:solidFill>
                <a:latin typeface="Comic Sans MS"/>
              </a:defRPr>
            </a:pPr>
            <a:r>
              <a:t>8) Write 5,265,124 in expanded form.</a:t>
            </a:r>
          </a:p>
          <a:p>
            <a:pPr>
              <a:defRPr sz="1600">
                <a:solidFill>
                  <a:srgbClr val="000080"/>
                </a:solidFill>
                <a:latin typeface="Comic Sans MS"/>
              </a:defRPr>
            </a:pPr>
            <a:r>
              <a:t>9) Write 5,152,165 in expanded form.</a:t>
            </a:r>
          </a:p>
          <a:p>
            <a:pPr>
              <a:defRPr sz="1600">
                <a:solidFill>
                  <a:srgbClr val="000080"/>
                </a:solidFill>
                <a:latin typeface="Comic Sans MS"/>
              </a:defRPr>
            </a:pPr>
            <a:r>
              <a:t>10) Write 9,595,103 in expanded form.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4480560" y="1097280"/>
            <a:ext cx="3749039" cy="5394960"/>
          </a:xfrm>
          <a:prstGeom prst="roundRect">
            <a:avLst/>
          </a:prstGeom>
          <a:solidFill>
            <a:srgbClr val="CFE8FF"/>
          </a:solidFill>
          <a:ln>
            <a:solidFill>
              <a:srgbClr val="C8C8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000080"/>
                </a:solidFill>
                <a:latin typeface="Comic Sans MS"/>
              </a:rPr>
              <a:t>Core</a:t>
            </a:r>
          </a:p>
          <a:p>
            <a:pPr>
              <a:defRPr sz="1600">
                <a:solidFill>
                  <a:srgbClr val="000080"/>
                </a:solidFill>
                <a:latin typeface="Comic Sans MS"/>
              </a:defRPr>
            </a:pPr>
            <a:r>
              <a:t>1) Write 9,547,188 in expanded form.</a:t>
            </a:r>
          </a:p>
          <a:p>
            <a:pPr>
              <a:defRPr sz="1600">
                <a:solidFill>
                  <a:srgbClr val="000080"/>
                </a:solidFill>
                <a:latin typeface="Comic Sans MS"/>
              </a:defRPr>
            </a:pPr>
            <a:r>
              <a:t>2) Write 2,809,224 in expanded form.</a:t>
            </a:r>
          </a:p>
          <a:p>
            <a:pPr>
              <a:defRPr sz="1600">
                <a:solidFill>
                  <a:srgbClr val="000080"/>
                </a:solidFill>
                <a:latin typeface="Comic Sans MS"/>
              </a:defRPr>
            </a:pPr>
            <a:r>
              <a:t>3) Write 3,995,420 in expanded form.</a:t>
            </a:r>
          </a:p>
          <a:p>
            <a:pPr>
              <a:defRPr sz="1600">
                <a:solidFill>
                  <a:srgbClr val="000080"/>
                </a:solidFill>
                <a:latin typeface="Comic Sans MS"/>
              </a:defRPr>
            </a:pPr>
            <a:r>
              <a:t>4) Write 4,023,165 in expanded form.</a:t>
            </a:r>
          </a:p>
          <a:p>
            <a:pPr>
              <a:defRPr sz="1600">
                <a:solidFill>
                  <a:srgbClr val="000080"/>
                </a:solidFill>
                <a:latin typeface="Comic Sans MS"/>
              </a:defRPr>
            </a:pPr>
            <a:r>
              <a:t>5) Write 8,441,393 in expanded form.</a:t>
            </a:r>
          </a:p>
          <a:p>
            <a:pPr>
              <a:defRPr sz="1600">
                <a:solidFill>
                  <a:srgbClr val="000080"/>
                </a:solidFill>
                <a:latin typeface="Comic Sans MS"/>
              </a:defRPr>
            </a:pPr>
            <a:r>
              <a:t>6) Write 8,631,544 in expanded form.</a:t>
            </a:r>
          </a:p>
          <a:p>
            <a:pPr>
              <a:defRPr sz="1600">
                <a:solidFill>
                  <a:srgbClr val="000080"/>
                </a:solidFill>
                <a:latin typeface="Comic Sans MS"/>
              </a:defRPr>
            </a:pPr>
            <a:r>
              <a:t>7) Write 5,123,772 in expanded form.</a:t>
            </a:r>
          </a:p>
          <a:p>
            <a:pPr>
              <a:defRPr sz="1600">
                <a:solidFill>
                  <a:srgbClr val="000080"/>
                </a:solidFill>
                <a:latin typeface="Comic Sans MS"/>
              </a:defRPr>
            </a:pPr>
            <a:r>
              <a:t>8) Write 1,288,937 in expanded form.</a:t>
            </a:r>
          </a:p>
          <a:p>
            <a:pPr>
              <a:defRPr sz="1600">
                <a:solidFill>
                  <a:srgbClr val="000080"/>
                </a:solidFill>
                <a:latin typeface="Comic Sans MS"/>
              </a:defRPr>
            </a:pPr>
            <a:r>
              <a:t>9) Write 4,681,378 in expanded form.</a:t>
            </a:r>
          </a:p>
          <a:p>
            <a:pPr>
              <a:defRPr sz="1600">
                <a:solidFill>
                  <a:srgbClr val="000080"/>
                </a:solidFill>
                <a:latin typeface="Comic Sans MS"/>
              </a:defRPr>
            </a:pPr>
            <a:r>
              <a:t>10) Write 5,306,623 in expanded form.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503920" y="1097280"/>
            <a:ext cx="3749039" cy="5394960"/>
          </a:xfrm>
          <a:prstGeom prst="roundRect">
            <a:avLst/>
          </a:prstGeom>
          <a:solidFill>
            <a:srgbClr val="EAD6FF"/>
          </a:solidFill>
          <a:ln>
            <a:solidFill>
              <a:srgbClr val="C8C8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000080"/>
                </a:solidFill>
                <a:latin typeface="Comic Sans MS"/>
              </a:rPr>
              <a:t>Challenge</a:t>
            </a:r>
          </a:p>
          <a:p>
            <a:pPr>
              <a:defRPr sz="1600">
                <a:solidFill>
                  <a:srgbClr val="000080"/>
                </a:solidFill>
                <a:latin typeface="Comic Sans MS"/>
              </a:defRPr>
            </a:pPr>
            <a:r>
              <a:t>1) Write 3,253,176 in expanded form.</a:t>
            </a:r>
          </a:p>
          <a:p>
            <a:pPr>
              <a:defRPr sz="1600">
                <a:solidFill>
                  <a:srgbClr val="000080"/>
                </a:solidFill>
                <a:latin typeface="Comic Sans MS"/>
              </a:defRPr>
            </a:pPr>
            <a:r>
              <a:t>2) Write 6,177,365 in expanded form.</a:t>
            </a:r>
          </a:p>
          <a:p>
            <a:pPr>
              <a:defRPr sz="1600">
                <a:solidFill>
                  <a:srgbClr val="000080"/>
                </a:solidFill>
                <a:latin typeface="Comic Sans MS"/>
              </a:defRPr>
            </a:pPr>
            <a:r>
              <a:t>3) Write 7,532,256 in expanded form.</a:t>
            </a:r>
          </a:p>
          <a:p>
            <a:pPr>
              <a:defRPr sz="1600">
                <a:solidFill>
                  <a:srgbClr val="000080"/>
                </a:solidFill>
                <a:latin typeface="Comic Sans MS"/>
              </a:defRPr>
            </a:pPr>
            <a:r>
              <a:t>4) Write 5,203,142 in expanded form.</a:t>
            </a:r>
          </a:p>
          <a:p>
            <a:pPr>
              <a:defRPr sz="1600">
                <a:solidFill>
                  <a:srgbClr val="000080"/>
                </a:solidFill>
                <a:latin typeface="Comic Sans MS"/>
              </a:defRPr>
            </a:pPr>
            <a:r>
              <a:t>5) Write 3,395,320 in expanded form.</a:t>
            </a:r>
          </a:p>
          <a:p>
            <a:pPr>
              <a:defRPr sz="1600">
                <a:solidFill>
                  <a:srgbClr val="000080"/>
                </a:solidFill>
                <a:latin typeface="Comic Sans MS"/>
              </a:defRPr>
            </a:pPr>
            <a:r>
              <a:t>6) Write 3,556,981 in expanded form.</a:t>
            </a:r>
          </a:p>
          <a:p>
            <a:pPr>
              <a:defRPr sz="1600">
                <a:solidFill>
                  <a:srgbClr val="000080"/>
                </a:solidFill>
                <a:latin typeface="Comic Sans MS"/>
              </a:defRPr>
            </a:pPr>
            <a:r>
              <a:t>7) Write 5,885,767 in expanded form.</a:t>
            </a:r>
          </a:p>
          <a:p>
            <a:pPr>
              <a:defRPr sz="1600">
                <a:solidFill>
                  <a:srgbClr val="000080"/>
                </a:solidFill>
                <a:latin typeface="Comic Sans MS"/>
              </a:defRPr>
            </a:pPr>
            <a:r>
              <a:t>8) Write 1,703,471 in expanded form.</a:t>
            </a:r>
          </a:p>
          <a:p>
            <a:pPr>
              <a:defRPr sz="1600">
                <a:solidFill>
                  <a:srgbClr val="000080"/>
                </a:solidFill>
                <a:latin typeface="Comic Sans MS"/>
              </a:defRPr>
            </a:pPr>
            <a:r>
              <a:t>9) Write 5,290,655 in expanded form.</a:t>
            </a:r>
          </a:p>
          <a:p>
            <a:pPr>
              <a:defRPr sz="1600">
                <a:solidFill>
                  <a:srgbClr val="000080"/>
                </a:solidFill>
                <a:latin typeface="Comic Sans MS"/>
              </a:defRPr>
            </a:pPr>
            <a:r>
              <a:t>10) Write 7,154,763 in expanded form.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7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38537" y="219710"/>
            <a:ext cx="6514925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400" b="1" dirty="0">
                <a:solidFill>
                  <a:srgbClr val="000080"/>
                </a:solidFill>
                <a:latin typeface="Comic Sans MS"/>
              </a:rPr>
              <a:t>Lesson 2: Partitioning Numbers</a:t>
            </a:r>
            <a:r>
              <a:rPr lang="en-GB" sz="2400" b="1" dirty="0">
                <a:solidFill>
                  <a:srgbClr val="000080"/>
                </a:solidFill>
                <a:latin typeface="Comic Sans MS"/>
              </a:rPr>
              <a:t> - Answers</a:t>
            </a:r>
            <a:endParaRPr sz="2400" b="1" dirty="0">
              <a:solidFill>
                <a:srgbClr val="000080"/>
              </a:solidFill>
              <a:latin typeface="Comic Sans MS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457200" y="1097280"/>
            <a:ext cx="3749039" cy="5394960"/>
          </a:xfrm>
          <a:prstGeom prst="roundRect">
            <a:avLst/>
          </a:prstGeom>
          <a:solidFill>
            <a:srgbClr val="D0F2D6"/>
          </a:solidFill>
          <a:ln>
            <a:solidFill>
              <a:srgbClr val="C8C8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000080"/>
                </a:solidFill>
                <a:latin typeface="Comic Sans MS"/>
              </a:rPr>
              <a:t>Support Answers</a:t>
            </a:r>
          </a:p>
          <a:p>
            <a:pPr>
              <a:defRPr sz="1600">
                <a:solidFill>
                  <a:srgbClr val="000080"/>
                </a:solidFill>
                <a:latin typeface="Comic Sans MS"/>
              </a:defRPr>
            </a:pPr>
            <a:r>
              <a:t>1) 8,000,000 + 400,000 + 10,000 + 7,000 + 600 + 70 + 9</a:t>
            </a:r>
          </a:p>
          <a:p>
            <a:pPr>
              <a:defRPr sz="1600">
                <a:solidFill>
                  <a:srgbClr val="000080"/>
                </a:solidFill>
                <a:latin typeface="Comic Sans MS"/>
              </a:defRPr>
            </a:pPr>
            <a:r>
              <a:t>2) 7,000,000 + 400,000 + 50,000 + 1,000 + 20 + 5</a:t>
            </a:r>
          </a:p>
          <a:p>
            <a:pPr>
              <a:defRPr sz="1600">
                <a:solidFill>
                  <a:srgbClr val="000080"/>
                </a:solidFill>
                <a:latin typeface="Comic Sans MS"/>
              </a:defRPr>
            </a:pPr>
            <a:r>
              <a:t>3) 9,000,000 + 300,000 + 90,000 + 1,000 + 900 + 70 + 7</a:t>
            </a:r>
          </a:p>
          <a:p>
            <a:pPr>
              <a:defRPr sz="1600">
                <a:solidFill>
                  <a:srgbClr val="000080"/>
                </a:solidFill>
                <a:latin typeface="Comic Sans MS"/>
              </a:defRPr>
            </a:pPr>
            <a:r>
              <a:t>4) 5,000,000 + 800,000 + 90,000 + 6,000 + 800 + 10 + 9</a:t>
            </a:r>
          </a:p>
          <a:p>
            <a:pPr>
              <a:defRPr sz="1600">
                <a:solidFill>
                  <a:srgbClr val="000080"/>
                </a:solidFill>
                <a:latin typeface="Comic Sans MS"/>
              </a:defRPr>
            </a:pPr>
            <a:r>
              <a:t>5) 5,000,000 + 400,000 + 30,000 + 7,000 + 400 + 10 + 3</a:t>
            </a:r>
          </a:p>
          <a:p>
            <a:pPr>
              <a:defRPr sz="1600">
                <a:solidFill>
                  <a:srgbClr val="000080"/>
                </a:solidFill>
                <a:latin typeface="Comic Sans MS"/>
              </a:defRPr>
            </a:pPr>
            <a:r>
              <a:t>6) 8,000,000 + 400,000 + 80,000 + 2,000 + 80 + 3</a:t>
            </a:r>
          </a:p>
          <a:p>
            <a:pPr>
              <a:defRPr sz="1600">
                <a:solidFill>
                  <a:srgbClr val="000080"/>
                </a:solidFill>
                <a:latin typeface="Comic Sans MS"/>
              </a:defRPr>
            </a:pPr>
            <a:r>
              <a:t>7) 7,000,000 + 600,000 + 10,000 + 9,000 + 80</a:t>
            </a:r>
          </a:p>
          <a:p>
            <a:pPr>
              <a:defRPr sz="1600">
                <a:solidFill>
                  <a:srgbClr val="000080"/>
                </a:solidFill>
                <a:latin typeface="Comic Sans MS"/>
              </a:defRPr>
            </a:pPr>
            <a:r>
              <a:t>8) 5,000,000 + 200,000 + 60,000 + 5,000 + 100 + 20 + 4</a:t>
            </a:r>
          </a:p>
          <a:p>
            <a:pPr>
              <a:defRPr sz="1600">
                <a:solidFill>
                  <a:srgbClr val="000080"/>
                </a:solidFill>
                <a:latin typeface="Comic Sans MS"/>
              </a:defRPr>
            </a:pPr>
            <a:r>
              <a:t>9) 5,000,000 + 100,000 + 50,000 + 2,000 + 100 + 60 + 5</a:t>
            </a:r>
          </a:p>
          <a:p>
            <a:pPr>
              <a:defRPr sz="1600">
                <a:solidFill>
                  <a:srgbClr val="000080"/>
                </a:solidFill>
                <a:latin typeface="Comic Sans MS"/>
              </a:defRPr>
            </a:pPr>
            <a:r>
              <a:t>10) 9,000,000 + 500,000 + 90,000 + 5,000 + 100 + 3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4480560" y="1097280"/>
            <a:ext cx="3749039" cy="5394960"/>
          </a:xfrm>
          <a:prstGeom prst="roundRect">
            <a:avLst/>
          </a:prstGeom>
          <a:solidFill>
            <a:srgbClr val="CFE8FF"/>
          </a:solidFill>
          <a:ln>
            <a:solidFill>
              <a:srgbClr val="C8C8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000080"/>
                </a:solidFill>
                <a:latin typeface="Comic Sans MS"/>
              </a:rPr>
              <a:t>Core Answers</a:t>
            </a:r>
          </a:p>
          <a:p>
            <a:pPr>
              <a:defRPr sz="1600">
                <a:solidFill>
                  <a:srgbClr val="000080"/>
                </a:solidFill>
                <a:latin typeface="Comic Sans MS"/>
              </a:defRPr>
            </a:pPr>
            <a:r>
              <a:t>1) 9,000,000 + 500,000 + 40,000 + 7,000 + 100 + 80 + 8</a:t>
            </a:r>
          </a:p>
          <a:p>
            <a:pPr>
              <a:defRPr sz="1600">
                <a:solidFill>
                  <a:srgbClr val="000080"/>
                </a:solidFill>
                <a:latin typeface="Comic Sans MS"/>
              </a:defRPr>
            </a:pPr>
            <a:r>
              <a:t>2) 2,000,000 + 800,000 + 9,000 + 200 + 20 + 4</a:t>
            </a:r>
          </a:p>
          <a:p>
            <a:pPr>
              <a:defRPr sz="1600">
                <a:solidFill>
                  <a:srgbClr val="000080"/>
                </a:solidFill>
                <a:latin typeface="Comic Sans MS"/>
              </a:defRPr>
            </a:pPr>
            <a:r>
              <a:t>3) 3,000,000 + 900,000 + 90,000 + 5,000 + 400 + 20</a:t>
            </a:r>
          </a:p>
          <a:p>
            <a:pPr>
              <a:defRPr sz="1600">
                <a:solidFill>
                  <a:srgbClr val="000080"/>
                </a:solidFill>
                <a:latin typeface="Comic Sans MS"/>
              </a:defRPr>
            </a:pPr>
            <a:r>
              <a:t>4) 4,000,000 + 20,000 + 3,000 + 100 + 60 + 5</a:t>
            </a:r>
          </a:p>
          <a:p>
            <a:pPr>
              <a:defRPr sz="1600">
                <a:solidFill>
                  <a:srgbClr val="000080"/>
                </a:solidFill>
                <a:latin typeface="Comic Sans MS"/>
              </a:defRPr>
            </a:pPr>
            <a:r>
              <a:t>5) 8,000,000 + 400,000 + 40,000 + 1,000 + 300 + 90 + 3</a:t>
            </a:r>
          </a:p>
          <a:p>
            <a:pPr>
              <a:defRPr sz="1600">
                <a:solidFill>
                  <a:srgbClr val="000080"/>
                </a:solidFill>
                <a:latin typeface="Comic Sans MS"/>
              </a:defRPr>
            </a:pPr>
            <a:r>
              <a:t>6) 8,000,000 + 600,000 + 30,000 + 1,000 + 500 + 40 + 4</a:t>
            </a:r>
          </a:p>
          <a:p>
            <a:pPr>
              <a:defRPr sz="1600">
                <a:solidFill>
                  <a:srgbClr val="000080"/>
                </a:solidFill>
                <a:latin typeface="Comic Sans MS"/>
              </a:defRPr>
            </a:pPr>
            <a:r>
              <a:t>7) 5,000,000 + 100,000 + 20,000 + 3,000 + 700 + 70 + 2</a:t>
            </a:r>
          </a:p>
          <a:p>
            <a:pPr>
              <a:defRPr sz="1600">
                <a:solidFill>
                  <a:srgbClr val="000080"/>
                </a:solidFill>
                <a:latin typeface="Comic Sans MS"/>
              </a:defRPr>
            </a:pPr>
            <a:r>
              <a:t>8) 1,000,000 + 200,000 + 80,000 + 8,000 + 900 + 30 + 7</a:t>
            </a:r>
          </a:p>
          <a:p>
            <a:pPr>
              <a:defRPr sz="1600">
                <a:solidFill>
                  <a:srgbClr val="000080"/>
                </a:solidFill>
                <a:latin typeface="Comic Sans MS"/>
              </a:defRPr>
            </a:pPr>
            <a:r>
              <a:t>9) 4,000,000 + 600,000 + 80,000 + 1,000 + 300 + 70 + 8</a:t>
            </a:r>
          </a:p>
          <a:p>
            <a:pPr>
              <a:defRPr sz="1600">
                <a:solidFill>
                  <a:srgbClr val="000080"/>
                </a:solidFill>
                <a:latin typeface="Comic Sans MS"/>
              </a:defRPr>
            </a:pPr>
            <a:r>
              <a:t>10) 5,000,000 + 300,000 + 6,000 + 600 + 20 + 3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503920" y="1097280"/>
            <a:ext cx="3749039" cy="5394960"/>
          </a:xfrm>
          <a:prstGeom prst="roundRect">
            <a:avLst/>
          </a:prstGeom>
          <a:solidFill>
            <a:srgbClr val="EAD6FF"/>
          </a:solidFill>
          <a:ln>
            <a:solidFill>
              <a:srgbClr val="C8C8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000080"/>
                </a:solidFill>
                <a:latin typeface="Comic Sans MS"/>
              </a:rPr>
              <a:t>Challenge Answers</a:t>
            </a:r>
          </a:p>
          <a:p>
            <a:pPr>
              <a:defRPr sz="1600">
                <a:solidFill>
                  <a:srgbClr val="000080"/>
                </a:solidFill>
                <a:latin typeface="Comic Sans MS"/>
              </a:defRPr>
            </a:pPr>
            <a:r>
              <a:t>1) 3,000,000 + 200,000 + 50,000 + 3,000 + 100 + 70 + 6</a:t>
            </a:r>
          </a:p>
          <a:p>
            <a:pPr>
              <a:defRPr sz="1600">
                <a:solidFill>
                  <a:srgbClr val="000080"/>
                </a:solidFill>
                <a:latin typeface="Comic Sans MS"/>
              </a:defRPr>
            </a:pPr>
            <a:r>
              <a:t>2) 6,000,000 + 100,000 + 70,000 + 7,000 + 300 + 60 + 5</a:t>
            </a:r>
          </a:p>
          <a:p>
            <a:pPr>
              <a:defRPr sz="1600">
                <a:solidFill>
                  <a:srgbClr val="000080"/>
                </a:solidFill>
                <a:latin typeface="Comic Sans MS"/>
              </a:defRPr>
            </a:pPr>
            <a:r>
              <a:t>3) 7,000,000 + 500,000 + 30,000 + 2,000 + 200 + 50 + 6</a:t>
            </a:r>
          </a:p>
          <a:p>
            <a:pPr>
              <a:defRPr sz="1600">
                <a:solidFill>
                  <a:srgbClr val="000080"/>
                </a:solidFill>
                <a:latin typeface="Comic Sans MS"/>
              </a:defRPr>
            </a:pPr>
            <a:r>
              <a:t>4) 5,000,000 + 200,000 + 3,000 + 100 + 40 + 2</a:t>
            </a:r>
          </a:p>
          <a:p>
            <a:pPr>
              <a:defRPr sz="1600">
                <a:solidFill>
                  <a:srgbClr val="000080"/>
                </a:solidFill>
                <a:latin typeface="Comic Sans MS"/>
              </a:defRPr>
            </a:pPr>
            <a:r>
              <a:t>5) 3,000,000 + 300,000 + 90,000 + 5,000 + 300 + 20</a:t>
            </a:r>
          </a:p>
          <a:p>
            <a:pPr>
              <a:defRPr sz="1600">
                <a:solidFill>
                  <a:srgbClr val="000080"/>
                </a:solidFill>
                <a:latin typeface="Comic Sans MS"/>
              </a:defRPr>
            </a:pPr>
            <a:r>
              <a:t>6) 3,000,000 + 500,000 + 50,000 + 6,000 + 900 + 80 + 1</a:t>
            </a:r>
          </a:p>
          <a:p>
            <a:pPr>
              <a:defRPr sz="1600">
                <a:solidFill>
                  <a:srgbClr val="000080"/>
                </a:solidFill>
                <a:latin typeface="Comic Sans MS"/>
              </a:defRPr>
            </a:pPr>
            <a:r>
              <a:t>7) 5,000,000 + 800,000 + 80,000 + 5,000 + 700 + 60 + 7</a:t>
            </a:r>
          </a:p>
          <a:p>
            <a:pPr>
              <a:defRPr sz="1600">
                <a:solidFill>
                  <a:srgbClr val="000080"/>
                </a:solidFill>
                <a:latin typeface="Comic Sans MS"/>
              </a:defRPr>
            </a:pPr>
            <a:r>
              <a:t>8) 1,000,000 + 700,000 + 3,000 + 400 + 70 + 1</a:t>
            </a:r>
          </a:p>
          <a:p>
            <a:pPr>
              <a:defRPr sz="1600">
                <a:solidFill>
                  <a:srgbClr val="000080"/>
                </a:solidFill>
                <a:latin typeface="Comic Sans MS"/>
              </a:defRPr>
            </a:pPr>
            <a:r>
              <a:t>9) 5,000,000 + 200,000 + 90,000 + 600 + 50 + 5</a:t>
            </a:r>
          </a:p>
          <a:p>
            <a:pPr>
              <a:defRPr sz="1600">
                <a:solidFill>
                  <a:srgbClr val="000080"/>
                </a:solidFill>
                <a:latin typeface="Comic Sans MS"/>
              </a:defRPr>
            </a:pPr>
            <a:r>
              <a:t>10) 7,000,000 + 100,000 + 50,000 + 4,000 + 700 + 60 + 3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7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44850" y="207010"/>
            <a:ext cx="5880136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400" b="1" dirty="0">
                <a:solidFill>
                  <a:srgbClr val="000080"/>
                </a:solidFill>
                <a:latin typeface="Comic Sans MS"/>
              </a:rPr>
              <a:t>Lesson 3: Reading &amp; Writing Numbers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457200" y="1097280"/>
            <a:ext cx="3749039" cy="5394960"/>
          </a:xfrm>
          <a:prstGeom prst="roundRect">
            <a:avLst/>
          </a:prstGeom>
          <a:solidFill>
            <a:srgbClr val="D0F2D6"/>
          </a:solidFill>
          <a:ln>
            <a:solidFill>
              <a:srgbClr val="C8C8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000080"/>
                </a:solidFill>
                <a:latin typeface="Comic Sans MS"/>
              </a:rPr>
              <a:t>Support</a:t>
            </a:r>
          </a:p>
          <a:p>
            <a:pPr>
              <a:defRPr sz="1600">
                <a:solidFill>
                  <a:srgbClr val="000080"/>
                </a:solidFill>
                <a:latin typeface="Comic Sans MS"/>
              </a:defRPr>
            </a:pPr>
            <a:r>
              <a:t>1) In 4,197,076, what is the value of the digit 4?</a:t>
            </a:r>
          </a:p>
          <a:p>
            <a:pPr>
              <a:defRPr sz="1600">
                <a:solidFill>
                  <a:srgbClr val="000080"/>
                </a:solidFill>
                <a:latin typeface="Comic Sans MS"/>
              </a:defRPr>
            </a:pPr>
            <a:r>
              <a:t>2) In 8,550,783, what is the value of the digit 8?</a:t>
            </a:r>
          </a:p>
          <a:p>
            <a:pPr>
              <a:defRPr sz="1600">
                <a:solidFill>
                  <a:srgbClr val="000080"/>
                </a:solidFill>
                <a:latin typeface="Comic Sans MS"/>
              </a:defRPr>
            </a:pPr>
            <a:r>
              <a:t>3) In 8,676,122, what is the value of the digit 8?</a:t>
            </a:r>
          </a:p>
          <a:p>
            <a:pPr>
              <a:defRPr sz="1600">
                <a:solidFill>
                  <a:srgbClr val="000080"/>
                </a:solidFill>
                <a:latin typeface="Comic Sans MS"/>
              </a:defRPr>
            </a:pPr>
            <a:r>
              <a:t>4) In 7,927,609, what is the value of the digit 2?</a:t>
            </a:r>
          </a:p>
          <a:p>
            <a:pPr>
              <a:defRPr sz="1600">
                <a:solidFill>
                  <a:srgbClr val="000080"/>
                </a:solidFill>
                <a:latin typeface="Comic Sans MS"/>
              </a:defRPr>
            </a:pPr>
            <a:r>
              <a:t>5) In 8,525,884, what is the value of the digit 8?</a:t>
            </a:r>
          </a:p>
          <a:p>
            <a:pPr>
              <a:defRPr sz="1600">
                <a:solidFill>
                  <a:srgbClr val="000080"/>
                </a:solidFill>
                <a:latin typeface="Comic Sans MS"/>
              </a:defRPr>
            </a:pPr>
            <a:r>
              <a:t>6) In 9,454,334, what is the value of the digit 9?</a:t>
            </a:r>
          </a:p>
          <a:p>
            <a:pPr>
              <a:defRPr sz="1600">
                <a:solidFill>
                  <a:srgbClr val="000080"/>
                </a:solidFill>
                <a:latin typeface="Comic Sans MS"/>
              </a:defRPr>
            </a:pPr>
            <a:r>
              <a:t>7) In 4,860,854, what is the value of the digit 6?</a:t>
            </a:r>
          </a:p>
          <a:p>
            <a:pPr>
              <a:defRPr sz="1600">
                <a:solidFill>
                  <a:srgbClr val="000080"/>
                </a:solidFill>
                <a:latin typeface="Comic Sans MS"/>
              </a:defRPr>
            </a:pPr>
            <a:r>
              <a:t>8) In 7,397,566, what is the value of the digit 5?</a:t>
            </a:r>
          </a:p>
          <a:p>
            <a:pPr>
              <a:defRPr sz="1600">
                <a:solidFill>
                  <a:srgbClr val="000080"/>
                </a:solidFill>
                <a:latin typeface="Comic Sans MS"/>
              </a:defRPr>
            </a:pPr>
            <a:r>
              <a:t>9) In 2,874,097, what is the value of the digit 7?</a:t>
            </a:r>
          </a:p>
          <a:p>
            <a:pPr>
              <a:defRPr sz="1600">
                <a:solidFill>
                  <a:srgbClr val="000080"/>
                </a:solidFill>
                <a:latin typeface="Comic Sans MS"/>
              </a:defRPr>
            </a:pPr>
            <a:r>
              <a:t>10) In 9,831,110, what is the value of the digit 8?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4480560" y="1097280"/>
            <a:ext cx="3749039" cy="5394960"/>
          </a:xfrm>
          <a:prstGeom prst="roundRect">
            <a:avLst/>
          </a:prstGeom>
          <a:solidFill>
            <a:srgbClr val="CFE8FF"/>
          </a:solidFill>
          <a:ln>
            <a:solidFill>
              <a:srgbClr val="C8C8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000080"/>
                </a:solidFill>
                <a:latin typeface="Comic Sans MS"/>
              </a:rPr>
              <a:t>Core</a:t>
            </a:r>
          </a:p>
          <a:p>
            <a:pPr>
              <a:defRPr sz="1600">
                <a:solidFill>
                  <a:srgbClr val="000080"/>
                </a:solidFill>
                <a:latin typeface="Comic Sans MS"/>
              </a:defRPr>
            </a:pPr>
            <a:r>
              <a:t>1) In 1,390,438, what is the value of the digit 4?</a:t>
            </a:r>
          </a:p>
          <a:p>
            <a:pPr>
              <a:defRPr sz="1600">
                <a:solidFill>
                  <a:srgbClr val="000080"/>
                </a:solidFill>
                <a:latin typeface="Comic Sans MS"/>
              </a:defRPr>
            </a:pPr>
            <a:r>
              <a:t>2) In 4,985,750, what is the value of the digit 9?</a:t>
            </a:r>
          </a:p>
          <a:p>
            <a:pPr>
              <a:defRPr sz="1600">
                <a:solidFill>
                  <a:srgbClr val="000080"/>
                </a:solidFill>
                <a:latin typeface="Comic Sans MS"/>
              </a:defRPr>
            </a:pPr>
            <a:r>
              <a:t>3) In 5,716,062, what is the value of the digit 0?</a:t>
            </a:r>
          </a:p>
          <a:p>
            <a:pPr>
              <a:defRPr sz="1600">
                <a:solidFill>
                  <a:srgbClr val="000080"/>
                </a:solidFill>
                <a:latin typeface="Comic Sans MS"/>
              </a:defRPr>
            </a:pPr>
            <a:r>
              <a:t>4) In 2,005,769, what is the value of the digit 0?</a:t>
            </a:r>
          </a:p>
          <a:p>
            <a:pPr>
              <a:defRPr sz="1600">
                <a:solidFill>
                  <a:srgbClr val="000080"/>
                </a:solidFill>
                <a:latin typeface="Comic Sans MS"/>
              </a:defRPr>
            </a:pPr>
            <a:r>
              <a:t>5) In 1,602,110, what is the value of the digit 1?</a:t>
            </a:r>
          </a:p>
          <a:p>
            <a:pPr>
              <a:defRPr sz="1600">
                <a:solidFill>
                  <a:srgbClr val="000080"/>
                </a:solidFill>
                <a:latin typeface="Comic Sans MS"/>
              </a:defRPr>
            </a:pPr>
            <a:r>
              <a:t>6) In 1,131,818, what is the value of the digit 8?</a:t>
            </a:r>
          </a:p>
          <a:p>
            <a:pPr>
              <a:defRPr sz="1600">
                <a:solidFill>
                  <a:srgbClr val="000080"/>
                </a:solidFill>
                <a:latin typeface="Comic Sans MS"/>
              </a:defRPr>
            </a:pPr>
            <a:r>
              <a:t>7) In 2,920,116, what is the value of the digit 2?</a:t>
            </a:r>
          </a:p>
          <a:p>
            <a:pPr>
              <a:defRPr sz="1600">
                <a:solidFill>
                  <a:srgbClr val="000080"/>
                </a:solidFill>
                <a:latin typeface="Comic Sans MS"/>
              </a:defRPr>
            </a:pPr>
            <a:r>
              <a:t>8) In 6,772,268, what is the value of the digit 6?</a:t>
            </a:r>
          </a:p>
          <a:p>
            <a:pPr>
              <a:defRPr sz="1600">
                <a:solidFill>
                  <a:srgbClr val="000080"/>
                </a:solidFill>
                <a:latin typeface="Comic Sans MS"/>
              </a:defRPr>
            </a:pPr>
            <a:r>
              <a:t>9) In 8,601,935, what is the value of the digit 5?</a:t>
            </a:r>
          </a:p>
          <a:p>
            <a:pPr>
              <a:defRPr sz="1600">
                <a:solidFill>
                  <a:srgbClr val="000080"/>
                </a:solidFill>
                <a:latin typeface="Comic Sans MS"/>
              </a:defRPr>
            </a:pPr>
            <a:r>
              <a:t>10) In 6,222,325, what is the value of the digit 5?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503920" y="1097280"/>
            <a:ext cx="3749039" cy="5394960"/>
          </a:xfrm>
          <a:prstGeom prst="roundRect">
            <a:avLst/>
          </a:prstGeom>
          <a:solidFill>
            <a:srgbClr val="EAD6FF"/>
          </a:solidFill>
          <a:ln>
            <a:solidFill>
              <a:srgbClr val="C8C8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000080"/>
                </a:solidFill>
                <a:latin typeface="Comic Sans MS"/>
              </a:rPr>
              <a:t>Challenge</a:t>
            </a:r>
          </a:p>
          <a:p>
            <a:pPr>
              <a:defRPr sz="1600">
                <a:solidFill>
                  <a:srgbClr val="000080"/>
                </a:solidFill>
                <a:latin typeface="Comic Sans MS"/>
              </a:defRPr>
            </a:pPr>
            <a:r>
              <a:t>1) In 6,820,241, what is the value of the digit 1?</a:t>
            </a:r>
          </a:p>
          <a:p>
            <a:pPr>
              <a:defRPr sz="1600">
                <a:solidFill>
                  <a:srgbClr val="000080"/>
                </a:solidFill>
                <a:latin typeface="Comic Sans MS"/>
              </a:defRPr>
            </a:pPr>
            <a:r>
              <a:t>2) In 5,720,300, what is the value of the digit 0?</a:t>
            </a:r>
          </a:p>
          <a:p>
            <a:pPr>
              <a:defRPr sz="1600">
                <a:solidFill>
                  <a:srgbClr val="000080"/>
                </a:solidFill>
                <a:latin typeface="Comic Sans MS"/>
              </a:defRPr>
            </a:pPr>
            <a:r>
              <a:t>3) In 2,596,876, what is the value of the digit 6?</a:t>
            </a:r>
          </a:p>
          <a:p>
            <a:pPr>
              <a:defRPr sz="1600">
                <a:solidFill>
                  <a:srgbClr val="000080"/>
                </a:solidFill>
                <a:latin typeface="Comic Sans MS"/>
              </a:defRPr>
            </a:pPr>
            <a:r>
              <a:t>4) In 4,948,386, what is the value of the digit 8?</a:t>
            </a:r>
          </a:p>
          <a:p>
            <a:pPr>
              <a:defRPr sz="1600">
                <a:solidFill>
                  <a:srgbClr val="000080"/>
                </a:solidFill>
                <a:latin typeface="Comic Sans MS"/>
              </a:defRPr>
            </a:pPr>
            <a:r>
              <a:t>5) In 4,367,454, what is the value of the digit 4?</a:t>
            </a:r>
          </a:p>
          <a:p>
            <a:pPr>
              <a:defRPr sz="1600">
                <a:solidFill>
                  <a:srgbClr val="000080"/>
                </a:solidFill>
                <a:latin typeface="Comic Sans MS"/>
              </a:defRPr>
            </a:pPr>
            <a:r>
              <a:t>6) In 9,148,925, what is the value of the digit 2?</a:t>
            </a:r>
          </a:p>
          <a:p>
            <a:pPr>
              <a:defRPr sz="1600">
                <a:solidFill>
                  <a:srgbClr val="000080"/>
                </a:solidFill>
                <a:latin typeface="Comic Sans MS"/>
              </a:defRPr>
            </a:pPr>
            <a:r>
              <a:t>7) In 6,238,322, what is the value of the digit 6?</a:t>
            </a:r>
          </a:p>
          <a:p>
            <a:pPr>
              <a:defRPr sz="1600">
                <a:solidFill>
                  <a:srgbClr val="000080"/>
                </a:solidFill>
                <a:latin typeface="Comic Sans MS"/>
              </a:defRPr>
            </a:pPr>
            <a:r>
              <a:t>8) In 6,387,460, what is the value of the digit 6?</a:t>
            </a:r>
          </a:p>
          <a:p>
            <a:pPr>
              <a:defRPr sz="1600">
                <a:solidFill>
                  <a:srgbClr val="000080"/>
                </a:solidFill>
                <a:latin typeface="Comic Sans MS"/>
              </a:defRPr>
            </a:pPr>
            <a:r>
              <a:t>9) In 8,193,399, what is the value of the digit 3?</a:t>
            </a:r>
          </a:p>
          <a:p>
            <a:pPr>
              <a:defRPr sz="1600">
                <a:solidFill>
                  <a:srgbClr val="000080"/>
                </a:solidFill>
                <a:latin typeface="Comic Sans MS"/>
              </a:defRPr>
            </a:pPr>
            <a:r>
              <a:t>10) In 9,694,374, what is the value of the digit 9?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7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787650" y="182880"/>
            <a:ext cx="7495963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400" b="1" dirty="0">
                <a:solidFill>
                  <a:srgbClr val="000080"/>
                </a:solidFill>
                <a:latin typeface="Comic Sans MS"/>
              </a:rPr>
              <a:t>Lesson 3: Reading &amp; Writing Numbers – Answers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457200" y="1097280"/>
            <a:ext cx="3749039" cy="5394960"/>
          </a:xfrm>
          <a:prstGeom prst="roundRect">
            <a:avLst/>
          </a:prstGeom>
          <a:solidFill>
            <a:srgbClr val="D0F2D6"/>
          </a:solidFill>
          <a:ln>
            <a:solidFill>
              <a:srgbClr val="C8C8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000080"/>
                </a:solidFill>
                <a:latin typeface="Comic Sans MS"/>
              </a:rPr>
              <a:t>Support Answers</a:t>
            </a:r>
          </a:p>
          <a:p>
            <a:pPr>
              <a:defRPr sz="1600">
                <a:solidFill>
                  <a:srgbClr val="000080"/>
                </a:solidFill>
                <a:latin typeface="Comic Sans MS"/>
              </a:defRPr>
            </a:pPr>
            <a:r>
              <a:t>1) 4,000,000</a:t>
            </a:r>
          </a:p>
          <a:p>
            <a:pPr>
              <a:defRPr sz="1600">
                <a:solidFill>
                  <a:srgbClr val="000080"/>
                </a:solidFill>
                <a:latin typeface="Comic Sans MS"/>
              </a:defRPr>
            </a:pPr>
            <a:r>
              <a:t>2) 80</a:t>
            </a:r>
          </a:p>
          <a:p>
            <a:pPr>
              <a:defRPr sz="1600">
                <a:solidFill>
                  <a:srgbClr val="000080"/>
                </a:solidFill>
                <a:latin typeface="Comic Sans MS"/>
              </a:defRPr>
            </a:pPr>
            <a:r>
              <a:t>3) 8,000,000</a:t>
            </a:r>
          </a:p>
          <a:p>
            <a:pPr>
              <a:defRPr sz="1600">
                <a:solidFill>
                  <a:srgbClr val="000080"/>
                </a:solidFill>
                <a:latin typeface="Comic Sans MS"/>
              </a:defRPr>
            </a:pPr>
            <a:r>
              <a:t>4) 20,000</a:t>
            </a:r>
          </a:p>
          <a:p>
            <a:pPr>
              <a:defRPr sz="1600">
                <a:solidFill>
                  <a:srgbClr val="000080"/>
                </a:solidFill>
                <a:latin typeface="Comic Sans MS"/>
              </a:defRPr>
            </a:pPr>
            <a:r>
              <a:t>5) 8,000,000</a:t>
            </a:r>
          </a:p>
          <a:p>
            <a:pPr>
              <a:defRPr sz="1600">
                <a:solidFill>
                  <a:srgbClr val="000080"/>
                </a:solidFill>
                <a:latin typeface="Comic Sans MS"/>
              </a:defRPr>
            </a:pPr>
            <a:r>
              <a:t>6) 9,000,000</a:t>
            </a:r>
          </a:p>
          <a:p>
            <a:pPr>
              <a:defRPr sz="1600">
                <a:solidFill>
                  <a:srgbClr val="000080"/>
                </a:solidFill>
                <a:latin typeface="Comic Sans MS"/>
              </a:defRPr>
            </a:pPr>
            <a:r>
              <a:t>7) 60,000</a:t>
            </a:r>
          </a:p>
          <a:p>
            <a:pPr>
              <a:defRPr sz="1600">
                <a:solidFill>
                  <a:srgbClr val="000080"/>
                </a:solidFill>
                <a:latin typeface="Comic Sans MS"/>
              </a:defRPr>
            </a:pPr>
            <a:r>
              <a:t>8) 500</a:t>
            </a:r>
          </a:p>
          <a:p>
            <a:pPr>
              <a:defRPr sz="1600">
                <a:solidFill>
                  <a:srgbClr val="000080"/>
                </a:solidFill>
                <a:latin typeface="Comic Sans MS"/>
              </a:defRPr>
            </a:pPr>
            <a:r>
              <a:t>9) 7</a:t>
            </a:r>
          </a:p>
          <a:p>
            <a:pPr>
              <a:defRPr sz="1600">
                <a:solidFill>
                  <a:srgbClr val="000080"/>
                </a:solidFill>
                <a:latin typeface="Comic Sans MS"/>
              </a:defRPr>
            </a:pPr>
            <a:r>
              <a:t>10) 800,000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4480560" y="1097280"/>
            <a:ext cx="3749039" cy="5394960"/>
          </a:xfrm>
          <a:prstGeom prst="roundRect">
            <a:avLst/>
          </a:prstGeom>
          <a:solidFill>
            <a:srgbClr val="CFE8FF"/>
          </a:solidFill>
          <a:ln>
            <a:solidFill>
              <a:srgbClr val="C8C8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000080"/>
                </a:solidFill>
                <a:latin typeface="Comic Sans MS"/>
              </a:rPr>
              <a:t>Core Answers</a:t>
            </a:r>
          </a:p>
          <a:p>
            <a:pPr>
              <a:defRPr sz="1600">
                <a:solidFill>
                  <a:srgbClr val="000080"/>
                </a:solidFill>
                <a:latin typeface="Comic Sans MS"/>
              </a:defRPr>
            </a:pPr>
            <a:r>
              <a:t>1) 400</a:t>
            </a:r>
          </a:p>
          <a:p>
            <a:pPr>
              <a:defRPr sz="1600">
                <a:solidFill>
                  <a:srgbClr val="000080"/>
                </a:solidFill>
                <a:latin typeface="Comic Sans MS"/>
              </a:defRPr>
            </a:pPr>
            <a:r>
              <a:t>2) 900,000</a:t>
            </a:r>
          </a:p>
          <a:p>
            <a:pPr>
              <a:defRPr sz="1600">
                <a:solidFill>
                  <a:srgbClr val="000080"/>
                </a:solidFill>
                <a:latin typeface="Comic Sans MS"/>
              </a:defRPr>
            </a:pPr>
            <a:r>
              <a:t>3) 0</a:t>
            </a:r>
          </a:p>
          <a:p>
            <a:pPr>
              <a:defRPr sz="1600">
                <a:solidFill>
                  <a:srgbClr val="000080"/>
                </a:solidFill>
                <a:latin typeface="Comic Sans MS"/>
              </a:defRPr>
            </a:pPr>
            <a:r>
              <a:t>4) 0</a:t>
            </a:r>
          </a:p>
          <a:p>
            <a:pPr>
              <a:defRPr sz="1600">
                <a:solidFill>
                  <a:srgbClr val="000080"/>
                </a:solidFill>
                <a:latin typeface="Comic Sans MS"/>
              </a:defRPr>
            </a:pPr>
            <a:r>
              <a:t>5) 100</a:t>
            </a:r>
          </a:p>
          <a:p>
            <a:pPr>
              <a:defRPr sz="1600">
                <a:solidFill>
                  <a:srgbClr val="000080"/>
                </a:solidFill>
                <a:latin typeface="Comic Sans MS"/>
              </a:defRPr>
            </a:pPr>
            <a:r>
              <a:t>6) 8</a:t>
            </a:r>
          </a:p>
          <a:p>
            <a:pPr>
              <a:defRPr sz="1600">
                <a:solidFill>
                  <a:srgbClr val="000080"/>
                </a:solidFill>
                <a:latin typeface="Comic Sans MS"/>
              </a:defRPr>
            </a:pPr>
            <a:r>
              <a:t>7) 2,000,000</a:t>
            </a:r>
          </a:p>
          <a:p>
            <a:pPr>
              <a:defRPr sz="1600">
                <a:solidFill>
                  <a:srgbClr val="000080"/>
                </a:solidFill>
                <a:latin typeface="Comic Sans MS"/>
              </a:defRPr>
            </a:pPr>
            <a:r>
              <a:t>8) 60</a:t>
            </a:r>
          </a:p>
          <a:p>
            <a:pPr>
              <a:defRPr sz="1600">
                <a:solidFill>
                  <a:srgbClr val="000080"/>
                </a:solidFill>
                <a:latin typeface="Comic Sans MS"/>
              </a:defRPr>
            </a:pPr>
            <a:r>
              <a:t>9) 5</a:t>
            </a:r>
          </a:p>
          <a:p>
            <a:pPr>
              <a:defRPr sz="1600">
                <a:solidFill>
                  <a:srgbClr val="000080"/>
                </a:solidFill>
                <a:latin typeface="Comic Sans MS"/>
              </a:defRPr>
            </a:pPr>
            <a:r>
              <a:t>10) 5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503920" y="1097280"/>
            <a:ext cx="3749039" cy="5394960"/>
          </a:xfrm>
          <a:prstGeom prst="roundRect">
            <a:avLst/>
          </a:prstGeom>
          <a:solidFill>
            <a:srgbClr val="EAD6FF"/>
          </a:solidFill>
          <a:ln>
            <a:solidFill>
              <a:srgbClr val="C8C8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000080"/>
                </a:solidFill>
                <a:latin typeface="Comic Sans MS"/>
              </a:rPr>
              <a:t>Challenge Answers</a:t>
            </a:r>
          </a:p>
          <a:p>
            <a:pPr>
              <a:defRPr sz="1600">
                <a:solidFill>
                  <a:srgbClr val="000080"/>
                </a:solidFill>
                <a:latin typeface="Comic Sans MS"/>
              </a:defRPr>
            </a:pPr>
            <a:r>
              <a:t>1) 1</a:t>
            </a:r>
          </a:p>
          <a:p>
            <a:pPr>
              <a:defRPr sz="1600">
                <a:solidFill>
                  <a:srgbClr val="000080"/>
                </a:solidFill>
                <a:latin typeface="Comic Sans MS"/>
              </a:defRPr>
            </a:pPr>
            <a:r>
              <a:t>2) 0</a:t>
            </a:r>
          </a:p>
          <a:p>
            <a:pPr>
              <a:defRPr sz="1600">
                <a:solidFill>
                  <a:srgbClr val="000080"/>
                </a:solidFill>
                <a:latin typeface="Comic Sans MS"/>
              </a:defRPr>
            </a:pPr>
            <a:r>
              <a:t>3) 6,000</a:t>
            </a:r>
          </a:p>
          <a:p>
            <a:pPr>
              <a:defRPr sz="1600">
                <a:solidFill>
                  <a:srgbClr val="000080"/>
                </a:solidFill>
                <a:latin typeface="Comic Sans MS"/>
              </a:defRPr>
            </a:pPr>
            <a:r>
              <a:t>4) 8,000</a:t>
            </a:r>
          </a:p>
          <a:p>
            <a:pPr>
              <a:defRPr sz="1600">
                <a:solidFill>
                  <a:srgbClr val="000080"/>
                </a:solidFill>
                <a:latin typeface="Comic Sans MS"/>
              </a:defRPr>
            </a:pPr>
            <a:r>
              <a:t>5) 4,000,000</a:t>
            </a:r>
          </a:p>
          <a:p>
            <a:pPr>
              <a:defRPr sz="1600">
                <a:solidFill>
                  <a:srgbClr val="000080"/>
                </a:solidFill>
                <a:latin typeface="Comic Sans MS"/>
              </a:defRPr>
            </a:pPr>
            <a:r>
              <a:t>6) 20</a:t>
            </a:r>
          </a:p>
          <a:p>
            <a:pPr>
              <a:defRPr sz="1600">
                <a:solidFill>
                  <a:srgbClr val="000080"/>
                </a:solidFill>
                <a:latin typeface="Comic Sans MS"/>
              </a:defRPr>
            </a:pPr>
            <a:r>
              <a:t>7) 6,000,000</a:t>
            </a:r>
          </a:p>
          <a:p>
            <a:pPr>
              <a:defRPr sz="1600">
                <a:solidFill>
                  <a:srgbClr val="000080"/>
                </a:solidFill>
                <a:latin typeface="Comic Sans MS"/>
              </a:defRPr>
            </a:pPr>
            <a:r>
              <a:t>8) 60</a:t>
            </a:r>
          </a:p>
          <a:p>
            <a:pPr>
              <a:defRPr sz="1600">
                <a:solidFill>
                  <a:srgbClr val="000080"/>
                </a:solidFill>
                <a:latin typeface="Comic Sans MS"/>
              </a:defRPr>
            </a:pPr>
            <a:r>
              <a:t>9) 300</a:t>
            </a:r>
          </a:p>
          <a:p>
            <a:pPr>
              <a:defRPr sz="1600">
                <a:solidFill>
                  <a:srgbClr val="000080"/>
                </a:solidFill>
                <a:latin typeface="Comic Sans MS"/>
              </a:defRPr>
            </a:pPr>
            <a:r>
              <a:t>10) 90,000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7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927350" y="194310"/>
            <a:ext cx="3757760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400" b="1" dirty="0">
                <a:solidFill>
                  <a:srgbClr val="000080"/>
                </a:solidFill>
                <a:latin typeface="Comic Sans MS"/>
              </a:rPr>
              <a:t>Lesson 4: Number Lines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457200" y="1097280"/>
            <a:ext cx="3749039" cy="5394960"/>
          </a:xfrm>
          <a:prstGeom prst="roundRect">
            <a:avLst/>
          </a:prstGeom>
          <a:solidFill>
            <a:srgbClr val="D0F2D6"/>
          </a:solidFill>
          <a:ln>
            <a:solidFill>
              <a:srgbClr val="C8C8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000080"/>
                </a:solidFill>
                <a:latin typeface="Comic Sans MS"/>
              </a:rPr>
              <a:t>Support</a:t>
            </a:r>
          </a:p>
          <a:p>
            <a:pPr>
              <a:defRPr sz="1600">
                <a:solidFill>
                  <a:srgbClr val="000080"/>
                </a:solidFill>
                <a:latin typeface="Comic Sans MS"/>
              </a:defRPr>
            </a:pPr>
            <a:r>
              <a:t>1) Midpoint between 4,500,000 and 5,100,000?</a:t>
            </a:r>
          </a:p>
          <a:p>
            <a:pPr>
              <a:defRPr sz="1600">
                <a:solidFill>
                  <a:srgbClr val="000080"/>
                </a:solidFill>
                <a:latin typeface="Comic Sans MS"/>
              </a:defRPr>
            </a:pPr>
            <a:r>
              <a:t>2) Midpoint between 7,000,000 and 7,600,000?</a:t>
            </a:r>
          </a:p>
          <a:p>
            <a:pPr>
              <a:defRPr sz="1600">
                <a:solidFill>
                  <a:srgbClr val="000080"/>
                </a:solidFill>
                <a:latin typeface="Comic Sans MS"/>
              </a:defRPr>
            </a:pPr>
            <a:r>
              <a:t>3) Midpoint between 5,400,000 and 5,800,000?</a:t>
            </a:r>
          </a:p>
          <a:p>
            <a:pPr>
              <a:defRPr sz="1600">
                <a:solidFill>
                  <a:srgbClr val="000080"/>
                </a:solidFill>
                <a:latin typeface="Comic Sans MS"/>
              </a:defRPr>
            </a:pPr>
            <a:r>
              <a:t>4) Midpoint between 2,900,000 and 3,100,000?</a:t>
            </a:r>
          </a:p>
          <a:p>
            <a:pPr>
              <a:defRPr sz="1600">
                <a:solidFill>
                  <a:srgbClr val="000080"/>
                </a:solidFill>
                <a:latin typeface="Comic Sans MS"/>
              </a:defRPr>
            </a:pPr>
            <a:r>
              <a:t>5) Midpoint between 1,500,000 and 1,700,000?</a:t>
            </a:r>
          </a:p>
          <a:p>
            <a:pPr>
              <a:defRPr sz="1600">
                <a:solidFill>
                  <a:srgbClr val="000080"/>
                </a:solidFill>
                <a:latin typeface="Comic Sans MS"/>
              </a:defRPr>
            </a:pPr>
            <a:r>
              <a:t>6) Midpoint between 3,200,000 and 3,600,000?</a:t>
            </a:r>
          </a:p>
          <a:p>
            <a:pPr>
              <a:defRPr sz="1600">
                <a:solidFill>
                  <a:srgbClr val="000080"/>
                </a:solidFill>
                <a:latin typeface="Comic Sans MS"/>
              </a:defRPr>
            </a:pPr>
            <a:r>
              <a:t>7) Midpoint between 7,500,000 and 7,900,000?</a:t>
            </a:r>
          </a:p>
          <a:p>
            <a:pPr>
              <a:defRPr sz="1600">
                <a:solidFill>
                  <a:srgbClr val="000080"/>
                </a:solidFill>
                <a:latin typeface="Comic Sans MS"/>
              </a:defRPr>
            </a:pPr>
            <a:r>
              <a:t>8) Midpoint between 6,400,000 and 6,600,000?</a:t>
            </a:r>
          </a:p>
          <a:p>
            <a:pPr>
              <a:defRPr sz="1600">
                <a:solidFill>
                  <a:srgbClr val="000080"/>
                </a:solidFill>
                <a:latin typeface="Comic Sans MS"/>
              </a:defRPr>
            </a:pPr>
            <a:r>
              <a:t>9) Midpoint between 5,500,000 and 6,100,000?</a:t>
            </a:r>
          </a:p>
          <a:p>
            <a:pPr>
              <a:defRPr sz="1600">
                <a:solidFill>
                  <a:srgbClr val="000080"/>
                </a:solidFill>
                <a:latin typeface="Comic Sans MS"/>
              </a:defRPr>
            </a:pPr>
            <a:r>
              <a:t>10) Midpoint between 1,900,000 and 2,100,000?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4480560" y="1097280"/>
            <a:ext cx="3749039" cy="5394960"/>
          </a:xfrm>
          <a:prstGeom prst="roundRect">
            <a:avLst/>
          </a:prstGeom>
          <a:solidFill>
            <a:srgbClr val="CFE8FF"/>
          </a:solidFill>
          <a:ln>
            <a:solidFill>
              <a:srgbClr val="C8C8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000080"/>
                </a:solidFill>
                <a:latin typeface="Comic Sans MS"/>
              </a:rPr>
              <a:t>Core</a:t>
            </a:r>
          </a:p>
          <a:p>
            <a:pPr>
              <a:defRPr sz="1600">
                <a:solidFill>
                  <a:srgbClr val="000080"/>
                </a:solidFill>
                <a:latin typeface="Comic Sans MS"/>
              </a:defRPr>
            </a:pPr>
            <a:r>
              <a:t>1) Midpoint between 4,000,000 and 4,600,000?</a:t>
            </a:r>
          </a:p>
          <a:p>
            <a:pPr>
              <a:defRPr sz="1600">
                <a:solidFill>
                  <a:srgbClr val="000080"/>
                </a:solidFill>
                <a:latin typeface="Comic Sans MS"/>
              </a:defRPr>
            </a:pPr>
            <a:r>
              <a:t>2) Midpoint between 6,900,000 and 7,500,000?</a:t>
            </a:r>
          </a:p>
          <a:p>
            <a:pPr>
              <a:defRPr sz="1600">
                <a:solidFill>
                  <a:srgbClr val="000080"/>
                </a:solidFill>
                <a:latin typeface="Comic Sans MS"/>
              </a:defRPr>
            </a:pPr>
            <a:r>
              <a:t>3) Midpoint between 5,100,000 and 5,300,000?</a:t>
            </a:r>
          </a:p>
          <a:p>
            <a:pPr>
              <a:defRPr sz="1600">
                <a:solidFill>
                  <a:srgbClr val="000080"/>
                </a:solidFill>
                <a:latin typeface="Comic Sans MS"/>
              </a:defRPr>
            </a:pPr>
            <a:r>
              <a:t>4) Midpoint between 7,200,000 and 7,600,000?</a:t>
            </a:r>
          </a:p>
          <a:p>
            <a:pPr>
              <a:defRPr sz="1600">
                <a:solidFill>
                  <a:srgbClr val="000080"/>
                </a:solidFill>
                <a:latin typeface="Comic Sans MS"/>
              </a:defRPr>
            </a:pPr>
            <a:r>
              <a:t>5) Midpoint between 1,000,000 and 1,400,000?</a:t>
            </a:r>
          </a:p>
          <a:p>
            <a:pPr>
              <a:defRPr sz="1600">
                <a:solidFill>
                  <a:srgbClr val="000080"/>
                </a:solidFill>
                <a:latin typeface="Comic Sans MS"/>
              </a:defRPr>
            </a:pPr>
            <a:r>
              <a:t>6) Midpoint between 5,500,000 and 5,900,000?</a:t>
            </a:r>
          </a:p>
          <a:p>
            <a:pPr>
              <a:defRPr sz="1600">
                <a:solidFill>
                  <a:srgbClr val="000080"/>
                </a:solidFill>
                <a:latin typeface="Comic Sans MS"/>
              </a:defRPr>
            </a:pPr>
            <a:r>
              <a:t>7) Midpoint between 3,000,000 and 3,200,000?</a:t>
            </a:r>
          </a:p>
          <a:p>
            <a:pPr>
              <a:defRPr sz="1600">
                <a:solidFill>
                  <a:srgbClr val="000080"/>
                </a:solidFill>
                <a:latin typeface="Comic Sans MS"/>
              </a:defRPr>
            </a:pPr>
            <a:r>
              <a:t>8) Midpoint between 3,100,000 and 3,300,000?</a:t>
            </a:r>
          </a:p>
          <a:p>
            <a:pPr>
              <a:defRPr sz="1600">
                <a:solidFill>
                  <a:srgbClr val="000080"/>
                </a:solidFill>
                <a:latin typeface="Comic Sans MS"/>
              </a:defRPr>
            </a:pPr>
            <a:r>
              <a:t>9) Midpoint between 2,500,000 and 2,700,000?</a:t>
            </a:r>
          </a:p>
          <a:p>
            <a:pPr>
              <a:defRPr sz="1600">
                <a:solidFill>
                  <a:srgbClr val="000080"/>
                </a:solidFill>
                <a:latin typeface="Comic Sans MS"/>
              </a:defRPr>
            </a:pPr>
            <a:r>
              <a:t>10) Midpoint between 6,800,000 and 7,400,000?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503920" y="1097280"/>
            <a:ext cx="3749039" cy="5394960"/>
          </a:xfrm>
          <a:prstGeom prst="roundRect">
            <a:avLst/>
          </a:prstGeom>
          <a:solidFill>
            <a:srgbClr val="EAD6FF"/>
          </a:solidFill>
          <a:ln>
            <a:solidFill>
              <a:srgbClr val="C8C8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000080"/>
                </a:solidFill>
                <a:latin typeface="Comic Sans MS"/>
              </a:rPr>
              <a:t>Challenge</a:t>
            </a:r>
          </a:p>
          <a:p>
            <a:pPr>
              <a:defRPr sz="1600">
                <a:solidFill>
                  <a:srgbClr val="000080"/>
                </a:solidFill>
                <a:latin typeface="Comic Sans MS"/>
              </a:defRPr>
            </a:pPr>
            <a:r>
              <a:t>1) Midpoint between 6,000,000 and 6,200,000?</a:t>
            </a:r>
          </a:p>
          <a:p>
            <a:pPr>
              <a:defRPr sz="1600">
                <a:solidFill>
                  <a:srgbClr val="000080"/>
                </a:solidFill>
                <a:latin typeface="Comic Sans MS"/>
              </a:defRPr>
            </a:pPr>
            <a:r>
              <a:t>2) Midpoint between 1,300,000 and 1,500,000?</a:t>
            </a:r>
          </a:p>
          <a:p>
            <a:pPr>
              <a:defRPr sz="1600">
                <a:solidFill>
                  <a:srgbClr val="000080"/>
                </a:solidFill>
                <a:latin typeface="Comic Sans MS"/>
              </a:defRPr>
            </a:pPr>
            <a:r>
              <a:t>3) Midpoint between 4,000,000 and 4,400,000?</a:t>
            </a:r>
          </a:p>
          <a:p>
            <a:pPr>
              <a:defRPr sz="1600">
                <a:solidFill>
                  <a:srgbClr val="000080"/>
                </a:solidFill>
                <a:latin typeface="Comic Sans MS"/>
              </a:defRPr>
            </a:pPr>
            <a:r>
              <a:t>4) Midpoint between 2,300,000 and 2,700,000?</a:t>
            </a:r>
          </a:p>
          <a:p>
            <a:pPr>
              <a:defRPr sz="1600">
                <a:solidFill>
                  <a:srgbClr val="000080"/>
                </a:solidFill>
                <a:latin typeface="Comic Sans MS"/>
              </a:defRPr>
            </a:pPr>
            <a:r>
              <a:t>5) Midpoint between 3,300,000 and 3,500,000?</a:t>
            </a:r>
          </a:p>
          <a:p>
            <a:pPr>
              <a:defRPr sz="1600">
                <a:solidFill>
                  <a:srgbClr val="000080"/>
                </a:solidFill>
                <a:latin typeface="Comic Sans MS"/>
              </a:defRPr>
            </a:pPr>
            <a:r>
              <a:t>6) Midpoint between 4,400,000 and 5,000,000?</a:t>
            </a:r>
          </a:p>
          <a:p>
            <a:pPr>
              <a:defRPr sz="1600">
                <a:solidFill>
                  <a:srgbClr val="000080"/>
                </a:solidFill>
                <a:latin typeface="Comic Sans MS"/>
              </a:defRPr>
            </a:pPr>
            <a:r>
              <a:t>7) Midpoint between 6,000,000 and 6,600,000?</a:t>
            </a:r>
          </a:p>
          <a:p>
            <a:pPr>
              <a:defRPr sz="1600">
                <a:solidFill>
                  <a:srgbClr val="000080"/>
                </a:solidFill>
                <a:latin typeface="Comic Sans MS"/>
              </a:defRPr>
            </a:pPr>
            <a:r>
              <a:t>8) Midpoint between 1,500,000 and 1,700,000?</a:t>
            </a:r>
          </a:p>
          <a:p>
            <a:pPr>
              <a:defRPr sz="1600">
                <a:solidFill>
                  <a:srgbClr val="000080"/>
                </a:solidFill>
                <a:latin typeface="Comic Sans MS"/>
              </a:defRPr>
            </a:pPr>
            <a:r>
              <a:t>9) Midpoint between 7,000,000 and 7,400,000?</a:t>
            </a:r>
          </a:p>
          <a:p>
            <a:pPr>
              <a:defRPr sz="1600">
                <a:solidFill>
                  <a:srgbClr val="000080"/>
                </a:solidFill>
                <a:latin typeface="Comic Sans MS"/>
              </a:defRPr>
            </a:pPr>
            <a:r>
              <a:t>10) Midpoint between 4,800,000 and 5,400,000?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7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70250" y="240030"/>
            <a:ext cx="5373587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400" b="1" dirty="0">
                <a:solidFill>
                  <a:srgbClr val="000080"/>
                </a:solidFill>
                <a:latin typeface="Comic Sans MS"/>
              </a:rPr>
              <a:t>Lesson 4: Number Lines – Answers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457200" y="1097280"/>
            <a:ext cx="3749039" cy="5394960"/>
          </a:xfrm>
          <a:prstGeom prst="roundRect">
            <a:avLst/>
          </a:prstGeom>
          <a:solidFill>
            <a:srgbClr val="D0F2D6"/>
          </a:solidFill>
          <a:ln>
            <a:solidFill>
              <a:srgbClr val="C8C8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000080"/>
                </a:solidFill>
                <a:latin typeface="Comic Sans MS"/>
              </a:rPr>
              <a:t>Support Answers</a:t>
            </a:r>
          </a:p>
          <a:p>
            <a:pPr>
              <a:defRPr sz="1600">
                <a:solidFill>
                  <a:srgbClr val="000080"/>
                </a:solidFill>
                <a:latin typeface="Comic Sans MS"/>
              </a:defRPr>
            </a:pPr>
            <a:r>
              <a:t>1) 4,800,000</a:t>
            </a:r>
          </a:p>
          <a:p>
            <a:pPr>
              <a:defRPr sz="1600">
                <a:solidFill>
                  <a:srgbClr val="000080"/>
                </a:solidFill>
                <a:latin typeface="Comic Sans MS"/>
              </a:defRPr>
            </a:pPr>
            <a:r>
              <a:t>2) 7,300,000</a:t>
            </a:r>
          </a:p>
          <a:p>
            <a:pPr>
              <a:defRPr sz="1600">
                <a:solidFill>
                  <a:srgbClr val="000080"/>
                </a:solidFill>
                <a:latin typeface="Comic Sans MS"/>
              </a:defRPr>
            </a:pPr>
            <a:r>
              <a:t>3) 5,600,000</a:t>
            </a:r>
          </a:p>
          <a:p>
            <a:pPr>
              <a:defRPr sz="1600">
                <a:solidFill>
                  <a:srgbClr val="000080"/>
                </a:solidFill>
                <a:latin typeface="Comic Sans MS"/>
              </a:defRPr>
            </a:pPr>
            <a:r>
              <a:t>4) 3,000,000</a:t>
            </a:r>
          </a:p>
          <a:p>
            <a:pPr>
              <a:defRPr sz="1600">
                <a:solidFill>
                  <a:srgbClr val="000080"/>
                </a:solidFill>
                <a:latin typeface="Comic Sans MS"/>
              </a:defRPr>
            </a:pPr>
            <a:r>
              <a:t>5) 1,600,000</a:t>
            </a:r>
          </a:p>
          <a:p>
            <a:pPr>
              <a:defRPr sz="1600">
                <a:solidFill>
                  <a:srgbClr val="000080"/>
                </a:solidFill>
                <a:latin typeface="Comic Sans MS"/>
              </a:defRPr>
            </a:pPr>
            <a:r>
              <a:t>6) 3,400,000</a:t>
            </a:r>
          </a:p>
          <a:p>
            <a:pPr>
              <a:defRPr sz="1600">
                <a:solidFill>
                  <a:srgbClr val="000080"/>
                </a:solidFill>
                <a:latin typeface="Comic Sans MS"/>
              </a:defRPr>
            </a:pPr>
            <a:r>
              <a:t>7) 7,700,000</a:t>
            </a:r>
          </a:p>
          <a:p>
            <a:pPr>
              <a:defRPr sz="1600">
                <a:solidFill>
                  <a:srgbClr val="000080"/>
                </a:solidFill>
                <a:latin typeface="Comic Sans MS"/>
              </a:defRPr>
            </a:pPr>
            <a:r>
              <a:t>8) 6,500,000</a:t>
            </a:r>
          </a:p>
          <a:p>
            <a:pPr>
              <a:defRPr sz="1600">
                <a:solidFill>
                  <a:srgbClr val="000080"/>
                </a:solidFill>
                <a:latin typeface="Comic Sans MS"/>
              </a:defRPr>
            </a:pPr>
            <a:r>
              <a:t>9) 5,800,000</a:t>
            </a:r>
          </a:p>
          <a:p>
            <a:pPr>
              <a:defRPr sz="1600">
                <a:solidFill>
                  <a:srgbClr val="000080"/>
                </a:solidFill>
                <a:latin typeface="Comic Sans MS"/>
              </a:defRPr>
            </a:pPr>
            <a:r>
              <a:t>10) 2,000,000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4480560" y="1097280"/>
            <a:ext cx="3749039" cy="5394960"/>
          </a:xfrm>
          <a:prstGeom prst="roundRect">
            <a:avLst/>
          </a:prstGeom>
          <a:solidFill>
            <a:srgbClr val="CFE8FF"/>
          </a:solidFill>
          <a:ln>
            <a:solidFill>
              <a:srgbClr val="C8C8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000080"/>
                </a:solidFill>
                <a:latin typeface="Comic Sans MS"/>
              </a:rPr>
              <a:t>Core Answers</a:t>
            </a:r>
          </a:p>
          <a:p>
            <a:pPr>
              <a:defRPr sz="1600">
                <a:solidFill>
                  <a:srgbClr val="000080"/>
                </a:solidFill>
                <a:latin typeface="Comic Sans MS"/>
              </a:defRPr>
            </a:pPr>
            <a:r>
              <a:t>1) 4,300,000</a:t>
            </a:r>
          </a:p>
          <a:p>
            <a:pPr>
              <a:defRPr sz="1600">
                <a:solidFill>
                  <a:srgbClr val="000080"/>
                </a:solidFill>
                <a:latin typeface="Comic Sans MS"/>
              </a:defRPr>
            </a:pPr>
            <a:r>
              <a:t>2) 7,200,000</a:t>
            </a:r>
          </a:p>
          <a:p>
            <a:pPr>
              <a:defRPr sz="1600">
                <a:solidFill>
                  <a:srgbClr val="000080"/>
                </a:solidFill>
                <a:latin typeface="Comic Sans MS"/>
              </a:defRPr>
            </a:pPr>
            <a:r>
              <a:t>3) 5,200,000</a:t>
            </a:r>
          </a:p>
          <a:p>
            <a:pPr>
              <a:defRPr sz="1600">
                <a:solidFill>
                  <a:srgbClr val="000080"/>
                </a:solidFill>
                <a:latin typeface="Comic Sans MS"/>
              </a:defRPr>
            </a:pPr>
            <a:r>
              <a:t>4) 7,400,000</a:t>
            </a:r>
          </a:p>
          <a:p>
            <a:pPr>
              <a:defRPr sz="1600">
                <a:solidFill>
                  <a:srgbClr val="000080"/>
                </a:solidFill>
                <a:latin typeface="Comic Sans MS"/>
              </a:defRPr>
            </a:pPr>
            <a:r>
              <a:t>5) 1,200,000</a:t>
            </a:r>
          </a:p>
          <a:p>
            <a:pPr>
              <a:defRPr sz="1600">
                <a:solidFill>
                  <a:srgbClr val="000080"/>
                </a:solidFill>
                <a:latin typeface="Comic Sans MS"/>
              </a:defRPr>
            </a:pPr>
            <a:r>
              <a:t>6) 5,700,000</a:t>
            </a:r>
          </a:p>
          <a:p>
            <a:pPr>
              <a:defRPr sz="1600">
                <a:solidFill>
                  <a:srgbClr val="000080"/>
                </a:solidFill>
                <a:latin typeface="Comic Sans MS"/>
              </a:defRPr>
            </a:pPr>
            <a:r>
              <a:t>7) 3,100,000</a:t>
            </a:r>
          </a:p>
          <a:p>
            <a:pPr>
              <a:defRPr sz="1600">
                <a:solidFill>
                  <a:srgbClr val="000080"/>
                </a:solidFill>
                <a:latin typeface="Comic Sans MS"/>
              </a:defRPr>
            </a:pPr>
            <a:r>
              <a:t>8) 3,200,000</a:t>
            </a:r>
          </a:p>
          <a:p>
            <a:pPr>
              <a:defRPr sz="1600">
                <a:solidFill>
                  <a:srgbClr val="000080"/>
                </a:solidFill>
                <a:latin typeface="Comic Sans MS"/>
              </a:defRPr>
            </a:pPr>
            <a:r>
              <a:t>9) 2,600,000</a:t>
            </a:r>
          </a:p>
          <a:p>
            <a:pPr>
              <a:defRPr sz="1600">
                <a:solidFill>
                  <a:srgbClr val="000080"/>
                </a:solidFill>
                <a:latin typeface="Comic Sans MS"/>
              </a:defRPr>
            </a:pPr>
            <a:r>
              <a:t>10) 7,100,000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503920" y="1097280"/>
            <a:ext cx="3749039" cy="5394960"/>
          </a:xfrm>
          <a:prstGeom prst="roundRect">
            <a:avLst/>
          </a:prstGeom>
          <a:solidFill>
            <a:srgbClr val="EAD6FF"/>
          </a:solidFill>
          <a:ln>
            <a:solidFill>
              <a:srgbClr val="C8C8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000080"/>
                </a:solidFill>
                <a:latin typeface="Comic Sans MS"/>
              </a:rPr>
              <a:t>Challenge Answers</a:t>
            </a:r>
          </a:p>
          <a:p>
            <a:pPr>
              <a:defRPr sz="1600">
                <a:solidFill>
                  <a:srgbClr val="000080"/>
                </a:solidFill>
                <a:latin typeface="Comic Sans MS"/>
              </a:defRPr>
            </a:pPr>
            <a:r>
              <a:t>1) 6,100,000</a:t>
            </a:r>
          </a:p>
          <a:p>
            <a:pPr>
              <a:defRPr sz="1600">
                <a:solidFill>
                  <a:srgbClr val="000080"/>
                </a:solidFill>
                <a:latin typeface="Comic Sans MS"/>
              </a:defRPr>
            </a:pPr>
            <a:r>
              <a:t>2) 1,400,000</a:t>
            </a:r>
          </a:p>
          <a:p>
            <a:pPr>
              <a:defRPr sz="1600">
                <a:solidFill>
                  <a:srgbClr val="000080"/>
                </a:solidFill>
                <a:latin typeface="Comic Sans MS"/>
              </a:defRPr>
            </a:pPr>
            <a:r>
              <a:t>3) 4,200,000</a:t>
            </a:r>
          </a:p>
          <a:p>
            <a:pPr>
              <a:defRPr sz="1600">
                <a:solidFill>
                  <a:srgbClr val="000080"/>
                </a:solidFill>
                <a:latin typeface="Comic Sans MS"/>
              </a:defRPr>
            </a:pPr>
            <a:r>
              <a:t>4) 2,500,000</a:t>
            </a:r>
          </a:p>
          <a:p>
            <a:pPr>
              <a:defRPr sz="1600">
                <a:solidFill>
                  <a:srgbClr val="000080"/>
                </a:solidFill>
                <a:latin typeface="Comic Sans MS"/>
              </a:defRPr>
            </a:pPr>
            <a:r>
              <a:t>5) 3,400,000</a:t>
            </a:r>
          </a:p>
          <a:p>
            <a:pPr>
              <a:defRPr sz="1600">
                <a:solidFill>
                  <a:srgbClr val="000080"/>
                </a:solidFill>
                <a:latin typeface="Comic Sans MS"/>
              </a:defRPr>
            </a:pPr>
            <a:r>
              <a:t>6) 4,700,000</a:t>
            </a:r>
          </a:p>
          <a:p>
            <a:pPr>
              <a:defRPr sz="1600">
                <a:solidFill>
                  <a:srgbClr val="000080"/>
                </a:solidFill>
                <a:latin typeface="Comic Sans MS"/>
              </a:defRPr>
            </a:pPr>
            <a:r>
              <a:t>7) 6,300,000</a:t>
            </a:r>
          </a:p>
          <a:p>
            <a:pPr>
              <a:defRPr sz="1600">
                <a:solidFill>
                  <a:srgbClr val="000080"/>
                </a:solidFill>
                <a:latin typeface="Comic Sans MS"/>
              </a:defRPr>
            </a:pPr>
            <a:r>
              <a:t>8) 1,600,000</a:t>
            </a:r>
          </a:p>
          <a:p>
            <a:pPr>
              <a:defRPr sz="1600">
                <a:solidFill>
                  <a:srgbClr val="000080"/>
                </a:solidFill>
                <a:latin typeface="Comic Sans MS"/>
              </a:defRPr>
            </a:pPr>
            <a:r>
              <a:t>9) 7,200,000</a:t>
            </a:r>
          </a:p>
          <a:p>
            <a:pPr>
              <a:defRPr sz="1600">
                <a:solidFill>
                  <a:srgbClr val="000080"/>
                </a:solidFill>
                <a:latin typeface="Comic Sans MS"/>
              </a:defRPr>
            </a:pPr>
            <a:r>
              <a:t>10) 5,100,000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View">
  <a:themeElements>
    <a:clrScheme name="View">
      <a:dk1>
        <a:srgbClr val="000000"/>
      </a:dk1>
      <a:lt1>
        <a:srgbClr val="FFFFFF"/>
      </a:lt1>
      <a:dk2>
        <a:srgbClr val="46464A"/>
      </a:dk2>
      <a:lt2>
        <a:srgbClr val="D6D3CC"/>
      </a:lt2>
      <a:accent1>
        <a:srgbClr val="6F6F74"/>
      </a:accent1>
      <a:accent2>
        <a:srgbClr val="92A9B9"/>
      </a:accent2>
      <a:accent3>
        <a:srgbClr val="A7B789"/>
      </a:accent3>
      <a:accent4>
        <a:srgbClr val="B9A489"/>
      </a:accent4>
      <a:accent5>
        <a:srgbClr val="8D6374"/>
      </a:accent5>
      <a:accent6>
        <a:srgbClr val="9B7362"/>
      </a:accent6>
      <a:hlink>
        <a:srgbClr val="67AABF"/>
      </a:hlink>
      <a:folHlink>
        <a:srgbClr val="ABAFA5"/>
      </a:folHlink>
    </a:clrScheme>
    <a:fontScheme name="View">
      <a:maj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View">
      <a:fillStyleLst>
        <a:solidFill>
          <a:schemeClr val="phClr"/>
        </a:solidFill>
        <a:solidFill>
          <a:schemeClr val="phClr">
            <a:tint val="60000"/>
            <a:satMod val="120000"/>
          </a:schemeClr>
        </a:solidFill>
        <a:solidFill>
          <a:schemeClr val="phClr">
            <a:shade val="75000"/>
            <a:satMod val="16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3970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95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240" dir="5400000" algn="tl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9525" prstMaterial="flat">
            <a:bevelT w="0" h="0" prst="coolSlant"/>
            <a:contourClr>
              <a:schemeClr val="phClr">
                <a:shade val="35000"/>
                <a:satMod val="130000"/>
              </a:schemeClr>
            </a:contourClr>
          </a:sp3d>
        </a:effectStyle>
        <a:effectStyle>
          <a:effectLst>
            <a:outerShdw blurRad="76200" dist="25400" dir="5400000" algn="tl" rotWithShape="0">
              <a:srgbClr val="000000">
                <a:alpha val="5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9050" prstMaterial="flat">
            <a:bevelT w="0" h="0" prst="coolSlant"/>
            <a:contourClr>
              <a:schemeClr val="phClr">
                <a:shade val="25000"/>
                <a:satMod val="14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4000"/>
                <a:shade val="98000"/>
                <a:satMod val="130000"/>
                <a:lumMod val="102000"/>
              </a:schemeClr>
            </a:gs>
            <a:gs pos="100000">
              <a:schemeClr val="phClr">
                <a:tint val="98000"/>
                <a:shade val="78000"/>
                <a:satMod val="14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iew" id="{BA0EB5A6-F2D4-4F82-977B-64ADEE4A2A69}" vid="{3969A8A2-35DB-4E3B-8885-16FD2056867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View</Template>
  <TotalTime>0</TotalTime>
  <Words>2114</Words>
  <Application>Microsoft Office PowerPoint</Application>
  <PresentationFormat>Widescreen</PresentationFormat>
  <Paragraphs>273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Arial</vt:lpstr>
      <vt:lpstr>Century Schoolbook</vt:lpstr>
      <vt:lpstr>Comic Sans MS</vt:lpstr>
      <vt:lpstr>Wingdings 2</vt:lpstr>
      <vt:lpstr>View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Galina Doychinova</cp:lastModifiedBy>
  <cp:revision>1</cp:revision>
  <dcterms:created xsi:type="dcterms:W3CDTF">2013-01-27T09:14:16Z</dcterms:created>
  <dcterms:modified xsi:type="dcterms:W3CDTF">2026-06-16T16:01:11Z</dcterms:modified>
  <cp:category/>
</cp:coreProperties>
</file>