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9" r:id="rId11"/>
    <p:sldId id="268" r:id="rId12"/>
    <p:sldId id="265" r:id="rId13"/>
    <p:sldId id="266" r:id="rId14"/>
    <p:sldId id="267"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8E8A13-4C0B-4AF2-A93D-592CF9D2F70E}" v="22" dt="2026-05-16T14:53:36.9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216"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lina Doychinova" userId="0fb7927745f0c6c3" providerId="LiveId" clId="{403A5934-DEB0-4C53-872A-117AF44D2478}"/>
    <pc:docChg chg="undo custSel addSld modSld sldOrd modMainMaster">
      <pc:chgData name="Galina Doychinova" userId="0fb7927745f0c6c3" providerId="LiveId" clId="{403A5934-DEB0-4C53-872A-117AF44D2478}" dt="2026-05-16T15:00:44.172" v="359" actId="27636"/>
      <pc:docMkLst>
        <pc:docMk/>
      </pc:docMkLst>
      <pc:sldChg chg="modSp mod setBg">
        <pc:chgData name="Galina Doychinova" userId="0fb7927745f0c6c3" providerId="LiveId" clId="{403A5934-DEB0-4C53-872A-117AF44D2478}" dt="2026-05-10T20:57:20.925" v="1" actId="26606"/>
        <pc:sldMkLst>
          <pc:docMk/>
          <pc:sldMk cId="0" sldId="256"/>
        </pc:sldMkLst>
        <pc:spChg chg="mod">
          <ac:chgData name="Galina Doychinova" userId="0fb7927745f0c6c3" providerId="LiveId" clId="{403A5934-DEB0-4C53-872A-117AF44D2478}" dt="2026-05-10T20:57:20.925" v="1" actId="26606"/>
          <ac:spMkLst>
            <pc:docMk/>
            <pc:sldMk cId="0" sldId="256"/>
            <ac:spMk id="2" creationId="{00000000-0000-0000-0000-000000000000}"/>
          </ac:spMkLst>
        </pc:spChg>
      </pc:sldChg>
      <pc:sldChg chg="modSp mod setBg">
        <pc:chgData name="Galina Doychinova" userId="0fb7927745f0c6c3" providerId="LiveId" clId="{403A5934-DEB0-4C53-872A-117AF44D2478}" dt="2026-05-16T14:35:59.210" v="267" actId="20577"/>
        <pc:sldMkLst>
          <pc:docMk/>
          <pc:sldMk cId="0" sldId="257"/>
        </pc:sldMkLst>
        <pc:spChg chg="mod">
          <ac:chgData name="Galina Doychinova" userId="0fb7927745f0c6c3" providerId="LiveId" clId="{403A5934-DEB0-4C53-872A-117AF44D2478}" dt="2026-05-10T20:57:20.925" v="1" actId="26606"/>
          <ac:spMkLst>
            <pc:docMk/>
            <pc:sldMk cId="0" sldId="257"/>
            <ac:spMk id="2" creationId="{00000000-0000-0000-0000-000000000000}"/>
          </ac:spMkLst>
        </pc:spChg>
        <pc:spChg chg="mod">
          <ac:chgData name="Galina Doychinova" userId="0fb7927745f0c6c3" providerId="LiveId" clId="{403A5934-DEB0-4C53-872A-117AF44D2478}" dt="2026-05-16T14:35:59.210" v="267" actId="20577"/>
          <ac:spMkLst>
            <pc:docMk/>
            <pc:sldMk cId="0" sldId="257"/>
            <ac:spMk id="3" creationId="{00000000-0000-0000-0000-000000000000}"/>
          </ac:spMkLst>
        </pc:spChg>
      </pc:sldChg>
      <pc:sldChg chg="modSp mod setBg">
        <pc:chgData name="Galina Doychinova" userId="0fb7927745f0c6c3" providerId="LiveId" clId="{403A5934-DEB0-4C53-872A-117AF44D2478}" dt="2026-05-10T20:57:20.925" v="1" actId="26606"/>
        <pc:sldMkLst>
          <pc:docMk/>
          <pc:sldMk cId="0" sldId="258"/>
        </pc:sldMkLst>
        <pc:spChg chg="mod">
          <ac:chgData name="Galina Doychinova" userId="0fb7927745f0c6c3" providerId="LiveId" clId="{403A5934-DEB0-4C53-872A-117AF44D2478}" dt="2026-05-10T20:57:20.925" v="1" actId="26606"/>
          <ac:spMkLst>
            <pc:docMk/>
            <pc:sldMk cId="0" sldId="258"/>
            <ac:spMk id="2" creationId="{00000000-0000-0000-0000-000000000000}"/>
          </ac:spMkLst>
        </pc:spChg>
        <pc:spChg chg="mod">
          <ac:chgData name="Galina Doychinova" userId="0fb7927745f0c6c3" providerId="LiveId" clId="{403A5934-DEB0-4C53-872A-117AF44D2478}" dt="2026-05-10T20:57:20.925" v="1" actId="26606"/>
          <ac:spMkLst>
            <pc:docMk/>
            <pc:sldMk cId="0" sldId="258"/>
            <ac:spMk id="3" creationId="{00000000-0000-0000-0000-000000000000}"/>
          </ac:spMkLst>
        </pc:spChg>
      </pc:sldChg>
      <pc:sldChg chg="modSp mod setBg">
        <pc:chgData name="Galina Doychinova" userId="0fb7927745f0c6c3" providerId="LiveId" clId="{403A5934-DEB0-4C53-872A-117AF44D2478}" dt="2026-05-16T14:36:12.457" v="268" actId="120"/>
        <pc:sldMkLst>
          <pc:docMk/>
          <pc:sldMk cId="0" sldId="259"/>
        </pc:sldMkLst>
        <pc:spChg chg="mod">
          <ac:chgData name="Galina Doychinova" userId="0fb7927745f0c6c3" providerId="LiveId" clId="{403A5934-DEB0-4C53-872A-117AF44D2478}" dt="2026-05-10T20:57:20.925" v="1" actId="26606"/>
          <ac:spMkLst>
            <pc:docMk/>
            <pc:sldMk cId="0" sldId="259"/>
            <ac:spMk id="2" creationId="{00000000-0000-0000-0000-000000000000}"/>
          </ac:spMkLst>
        </pc:spChg>
        <pc:spChg chg="mod">
          <ac:chgData name="Galina Doychinova" userId="0fb7927745f0c6c3" providerId="LiveId" clId="{403A5934-DEB0-4C53-872A-117AF44D2478}" dt="2026-05-16T14:36:12.457" v="268" actId="120"/>
          <ac:spMkLst>
            <pc:docMk/>
            <pc:sldMk cId="0" sldId="259"/>
            <ac:spMk id="3" creationId="{00000000-0000-0000-0000-000000000000}"/>
          </ac:spMkLst>
        </pc:spChg>
      </pc:sldChg>
      <pc:sldChg chg="modSp mod setBg">
        <pc:chgData name="Galina Doychinova" userId="0fb7927745f0c6c3" providerId="LiveId" clId="{403A5934-DEB0-4C53-872A-117AF44D2478}" dt="2026-05-16T14:37:14.267" v="280" actId="1076"/>
        <pc:sldMkLst>
          <pc:docMk/>
          <pc:sldMk cId="0" sldId="260"/>
        </pc:sldMkLst>
        <pc:spChg chg="mod">
          <ac:chgData name="Galina Doychinova" userId="0fb7927745f0c6c3" providerId="LiveId" clId="{403A5934-DEB0-4C53-872A-117AF44D2478}" dt="2026-05-10T20:57:20.925" v="1" actId="26606"/>
          <ac:spMkLst>
            <pc:docMk/>
            <pc:sldMk cId="0" sldId="260"/>
            <ac:spMk id="2" creationId="{00000000-0000-0000-0000-000000000000}"/>
          </ac:spMkLst>
        </pc:spChg>
        <pc:spChg chg="mod">
          <ac:chgData name="Galina Doychinova" userId="0fb7927745f0c6c3" providerId="LiveId" clId="{403A5934-DEB0-4C53-872A-117AF44D2478}" dt="2026-05-16T14:37:14.267" v="280" actId="1076"/>
          <ac:spMkLst>
            <pc:docMk/>
            <pc:sldMk cId="0" sldId="260"/>
            <ac:spMk id="3" creationId="{00000000-0000-0000-0000-000000000000}"/>
          </ac:spMkLst>
        </pc:spChg>
      </pc:sldChg>
      <pc:sldChg chg="modSp mod setBg modAnim">
        <pc:chgData name="Galina Doychinova" userId="0fb7927745f0c6c3" providerId="LiveId" clId="{403A5934-DEB0-4C53-872A-117AF44D2478}" dt="2026-05-16T14:51:12.418" v="287"/>
        <pc:sldMkLst>
          <pc:docMk/>
          <pc:sldMk cId="0" sldId="261"/>
        </pc:sldMkLst>
        <pc:spChg chg="mod">
          <ac:chgData name="Galina Doychinova" userId="0fb7927745f0c6c3" providerId="LiveId" clId="{403A5934-DEB0-4C53-872A-117AF44D2478}" dt="2026-05-10T20:57:20.925" v="1" actId="26606"/>
          <ac:spMkLst>
            <pc:docMk/>
            <pc:sldMk cId="0" sldId="261"/>
            <ac:spMk id="2" creationId="{00000000-0000-0000-0000-000000000000}"/>
          </ac:spMkLst>
        </pc:spChg>
        <pc:spChg chg="mod">
          <ac:chgData name="Galina Doychinova" userId="0fb7927745f0c6c3" providerId="LiveId" clId="{403A5934-DEB0-4C53-872A-117AF44D2478}" dt="2026-05-10T20:57:20.925" v="1" actId="26606"/>
          <ac:spMkLst>
            <pc:docMk/>
            <pc:sldMk cId="0" sldId="261"/>
            <ac:spMk id="3" creationId="{00000000-0000-0000-0000-000000000000}"/>
          </ac:spMkLst>
        </pc:spChg>
      </pc:sldChg>
      <pc:sldChg chg="modSp mod setBg modAnim">
        <pc:chgData name="Galina Doychinova" userId="0fb7927745f0c6c3" providerId="LiveId" clId="{403A5934-DEB0-4C53-872A-117AF44D2478}" dt="2026-05-16T14:52:33.799" v="300"/>
        <pc:sldMkLst>
          <pc:docMk/>
          <pc:sldMk cId="0" sldId="262"/>
        </pc:sldMkLst>
        <pc:spChg chg="mod">
          <ac:chgData name="Galina Doychinova" userId="0fb7927745f0c6c3" providerId="LiveId" clId="{403A5934-DEB0-4C53-872A-117AF44D2478}" dt="2026-05-10T20:57:20.925" v="1" actId="26606"/>
          <ac:spMkLst>
            <pc:docMk/>
            <pc:sldMk cId="0" sldId="262"/>
            <ac:spMk id="2" creationId="{00000000-0000-0000-0000-000000000000}"/>
          </ac:spMkLst>
        </pc:spChg>
        <pc:spChg chg="mod">
          <ac:chgData name="Galina Doychinova" userId="0fb7927745f0c6c3" providerId="LiveId" clId="{403A5934-DEB0-4C53-872A-117AF44D2478}" dt="2026-05-16T14:52:24.943" v="298" actId="20577"/>
          <ac:spMkLst>
            <pc:docMk/>
            <pc:sldMk cId="0" sldId="262"/>
            <ac:spMk id="3" creationId="{00000000-0000-0000-0000-000000000000}"/>
          </ac:spMkLst>
        </pc:spChg>
      </pc:sldChg>
      <pc:sldChg chg="modSp mod setBg modAnim">
        <pc:chgData name="Galina Doychinova" userId="0fb7927745f0c6c3" providerId="LiveId" clId="{403A5934-DEB0-4C53-872A-117AF44D2478}" dt="2026-05-16T14:53:48.465" v="310" actId="1076"/>
        <pc:sldMkLst>
          <pc:docMk/>
          <pc:sldMk cId="0" sldId="263"/>
        </pc:sldMkLst>
        <pc:spChg chg="mod">
          <ac:chgData name="Galina Doychinova" userId="0fb7927745f0c6c3" providerId="LiveId" clId="{403A5934-DEB0-4C53-872A-117AF44D2478}" dt="2026-05-10T20:57:20.925" v="1" actId="26606"/>
          <ac:spMkLst>
            <pc:docMk/>
            <pc:sldMk cId="0" sldId="263"/>
            <ac:spMk id="2" creationId="{00000000-0000-0000-0000-000000000000}"/>
          </ac:spMkLst>
        </pc:spChg>
        <pc:spChg chg="mod">
          <ac:chgData name="Galina Doychinova" userId="0fb7927745f0c6c3" providerId="LiveId" clId="{403A5934-DEB0-4C53-872A-117AF44D2478}" dt="2026-05-16T14:53:48.465" v="310" actId="1076"/>
          <ac:spMkLst>
            <pc:docMk/>
            <pc:sldMk cId="0" sldId="263"/>
            <ac:spMk id="3" creationId="{00000000-0000-0000-0000-000000000000}"/>
          </ac:spMkLst>
        </pc:spChg>
      </pc:sldChg>
      <pc:sldChg chg="modSp mod setBg">
        <pc:chgData name="Galina Doychinova" userId="0fb7927745f0c6c3" providerId="LiveId" clId="{403A5934-DEB0-4C53-872A-117AF44D2478}" dt="2026-05-16T14:54:33.974" v="324" actId="1076"/>
        <pc:sldMkLst>
          <pc:docMk/>
          <pc:sldMk cId="0" sldId="264"/>
        </pc:sldMkLst>
        <pc:spChg chg="mod">
          <ac:chgData name="Galina Doychinova" userId="0fb7927745f0c6c3" providerId="LiveId" clId="{403A5934-DEB0-4C53-872A-117AF44D2478}" dt="2026-05-16T14:54:33.974" v="324" actId="1076"/>
          <ac:spMkLst>
            <pc:docMk/>
            <pc:sldMk cId="0" sldId="264"/>
            <ac:spMk id="2" creationId="{00000000-0000-0000-0000-000000000000}"/>
          </ac:spMkLst>
        </pc:spChg>
        <pc:spChg chg="mod">
          <ac:chgData name="Galina Doychinova" userId="0fb7927745f0c6c3" providerId="LiveId" clId="{403A5934-DEB0-4C53-872A-117AF44D2478}" dt="2026-05-16T14:54:30.368" v="323" actId="14100"/>
          <ac:spMkLst>
            <pc:docMk/>
            <pc:sldMk cId="0" sldId="264"/>
            <ac:spMk id="3" creationId="{00000000-0000-0000-0000-000000000000}"/>
          </ac:spMkLst>
        </pc:spChg>
      </pc:sldChg>
      <pc:sldChg chg="modSp mod setBg">
        <pc:chgData name="Galina Doychinova" userId="0fb7927745f0c6c3" providerId="LiveId" clId="{403A5934-DEB0-4C53-872A-117AF44D2478}" dt="2026-05-16T14:58:38.090" v="357" actId="27636"/>
        <pc:sldMkLst>
          <pc:docMk/>
          <pc:sldMk cId="0" sldId="265"/>
        </pc:sldMkLst>
        <pc:spChg chg="mod">
          <ac:chgData name="Galina Doychinova" userId="0fb7927745f0c6c3" providerId="LiveId" clId="{403A5934-DEB0-4C53-872A-117AF44D2478}" dt="2026-05-16T14:21:17.364" v="259" actId="26606"/>
          <ac:spMkLst>
            <pc:docMk/>
            <pc:sldMk cId="0" sldId="265"/>
            <ac:spMk id="2" creationId="{00000000-0000-0000-0000-000000000000}"/>
          </ac:spMkLst>
        </pc:spChg>
        <pc:spChg chg="mod">
          <ac:chgData name="Galina Doychinova" userId="0fb7927745f0c6c3" providerId="LiveId" clId="{403A5934-DEB0-4C53-872A-117AF44D2478}" dt="2026-05-16T14:58:38.090" v="357" actId="27636"/>
          <ac:spMkLst>
            <pc:docMk/>
            <pc:sldMk cId="0" sldId="265"/>
            <ac:spMk id="3" creationId="{00000000-0000-0000-0000-000000000000}"/>
          </ac:spMkLst>
        </pc:spChg>
      </pc:sldChg>
      <pc:sldChg chg="modSp mod setBg">
        <pc:chgData name="Galina Doychinova" userId="0fb7927745f0c6c3" providerId="LiveId" clId="{403A5934-DEB0-4C53-872A-117AF44D2478}" dt="2026-05-16T14:57:40.636" v="353" actId="114"/>
        <pc:sldMkLst>
          <pc:docMk/>
          <pc:sldMk cId="0" sldId="266"/>
        </pc:sldMkLst>
        <pc:spChg chg="mod">
          <ac:chgData name="Galina Doychinova" userId="0fb7927745f0c6c3" providerId="LiveId" clId="{403A5934-DEB0-4C53-872A-117AF44D2478}" dt="2026-05-10T20:57:20.925" v="1" actId="26606"/>
          <ac:spMkLst>
            <pc:docMk/>
            <pc:sldMk cId="0" sldId="266"/>
            <ac:spMk id="2" creationId="{00000000-0000-0000-0000-000000000000}"/>
          </ac:spMkLst>
        </pc:spChg>
        <pc:spChg chg="mod">
          <ac:chgData name="Galina Doychinova" userId="0fb7927745f0c6c3" providerId="LiveId" clId="{403A5934-DEB0-4C53-872A-117AF44D2478}" dt="2026-05-16T14:57:40.636" v="353" actId="114"/>
          <ac:spMkLst>
            <pc:docMk/>
            <pc:sldMk cId="0" sldId="266"/>
            <ac:spMk id="3" creationId="{00000000-0000-0000-0000-000000000000}"/>
          </ac:spMkLst>
        </pc:spChg>
      </pc:sldChg>
      <pc:sldChg chg="modSp mod setBg">
        <pc:chgData name="Galina Doychinova" userId="0fb7927745f0c6c3" providerId="LiveId" clId="{403A5934-DEB0-4C53-872A-117AF44D2478}" dt="2026-05-16T14:57:53.522" v="354" actId="120"/>
        <pc:sldMkLst>
          <pc:docMk/>
          <pc:sldMk cId="0" sldId="267"/>
        </pc:sldMkLst>
        <pc:spChg chg="mod">
          <ac:chgData name="Galina Doychinova" userId="0fb7927745f0c6c3" providerId="LiveId" clId="{403A5934-DEB0-4C53-872A-117AF44D2478}" dt="2026-05-10T20:57:20.925" v="1" actId="26606"/>
          <ac:spMkLst>
            <pc:docMk/>
            <pc:sldMk cId="0" sldId="267"/>
            <ac:spMk id="2" creationId="{00000000-0000-0000-0000-000000000000}"/>
          </ac:spMkLst>
        </pc:spChg>
        <pc:spChg chg="mod">
          <ac:chgData name="Galina Doychinova" userId="0fb7927745f0c6c3" providerId="LiveId" clId="{403A5934-DEB0-4C53-872A-117AF44D2478}" dt="2026-05-16T14:57:53.522" v="354" actId="120"/>
          <ac:spMkLst>
            <pc:docMk/>
            <pc:sldMk cId="0" sldId="267"/>
            <ac:spMk id="3" creationId="{00000000-0000-0000-0000-000000000000}"/>
          </ac:spMkLst>
        </pc:spChg>
      </pc:sldChg>
      <pc:sldChg chg="modSp add mod">
        <pc:chgData name="Galina Doychinova" userId="0fb7927745f0c6c3" providerId="LiveId" clId="{403A5934-DEB0-4C53-872A-117AF44D2478}" dt="2026-05-16T15:00:44.172" v="359" actId="27636"/>
        <pc:sldMkLst>
          <pc:docMk/>
          <pc:sldMk cId="0" sldId="268"/>
        </pc:sldMkLst>
        <pc:spChg chg="mod">
          <ac:chgData name="Galina Doychinova" userId="0fb7927745f0c6c3" providerId="LiveId" clId="{403A5934-DEB0-4C53-872A-117AF44D2478}" dt="2026-05-16T14:21:17.364" v="259" actId="26606"/>
          <ac:spMkLst>
            <pc:docMk/>
            <pc:sldMk cId="0" sldId="268"/>
            <ac:spMk id="2" creationId="{00000000-0000-0000-0000-000000000000}"/>
          </ac:spMkLst>
        </pc:spChg>
        <pc:spChg chg="mod">
          <ac:chgData name="Galina Doychinova" userId="0fb7927745f0c6c3" providerId="LiveId" clId="{403A5934-DEB0-4C53-872A-117AF44D2478}" dt="2026-05-16T15:00:44.172" v="359" actId="27636"/>
          <ac:spMkLst>
            <pc:docMk/>
            <pc:sldMk cId="0" sldId="268"/>
            <ac:spMk id="3" creationId="{00000000-0000-0000-0000-000000000000}"/>
          </ac:spMkLst>
        </pc:spChg>
      </pc:sldChg>
      <pc:sldChg chg="modSp add mod ord">
        <pc:chgData name="Galina Doychinova" userId="0fb7927745f0c6c3" providerId="LiveId" clId="{403A5934-DEB0-4C53-872A-117AF44D2478}" dt="2026-05-16T14:55:25.668" v="334" actId="1076"/>
        <pc:sldMkLst>
          <pc:docMk/>
          <pc:sldMk cId="0" sldId="269"/>
        </pc:sldMkLst>
        <pc:spChg chg="mod">
          <ac:chgData name="Galina Doychinova" userId="0fb7927745f0c6c3" providerId="LiveId" clId="{403A5934-DEB0-4C53-872A-117AF44D2478}" dt="2026-05-16T14:33:12.916" v="265" actId="26606"/>
          <ac:spMkLst>
            <pc:docMk/>
            <pc:sldMk cId="0" sldId="269"/>
            <ac:spMk id="2" creationId="{00000000-0000-0000-0000-000000000000}"/>
          </ac:spMkLst>
        </pc:spChg>
        <pc:spChg chg="mod">
          <ac:chgData name="Galina Doychinova" userId="0fb7927745f0c6c3" providerId="LiveId" clId="{403A5934-DEB0-4C53-872A-117AF44D2478}" dt="2026-05-16T14:55:25.668" v="334" actId="1076"/>
          <ac:spMkLst>
            <pc:docMk/>
            <pc:sldMk cId="0" sldId="269"/>
            <ac:spMk id="3" creationId="{00000000-0000-0000-0000-000000000000}"/>
          </ac:spMkLst>
        </pc:spChg>
      </pc:sldChg>
      <pc:sldMasterChg chg="addSp modSp">
        <pc:chgData name="Galina Doychinova" userId="0fb7927745f0c6c3" providerId="LiveId" clId="{403A5934-DEB0-4C53-872A-117AF44D2478}" dt="2026-05-10T20:53:28.245" v="0"/>
        <pc:sldMasterMkLst>
          <pc:docMk/>
          <pc:sldMasterMk cId="234159685" sldId="2147483660"/>
        </pc:sldMasterMkLst>
        <pc:picChg chg="add mod">
          <ac:chgData name="Galina Doychinova" userId="0fb7927745f0c6c3" providerId="LiveId" clId="{403A5934-DEB0-4C53-872A-117AF44D2478}" dt="2026-05-10T20:53:28.245" v="0"/>
          <ac:picMkLst>
            <pc:docMk/>
            <pc:sldMasterMk cId="234159685" sldId="2147483660"/>
            <ac:picMk id="8" creationId="{FB623C82-8AB4-6F53-6CAC-67C55A86B5C1}"/>
          </ac:picMkLst>
        </pc:pic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46404" y="758952"/>
            <a:ext cx="7063740" cy="4041648"/>
          </a:xfrm>
        </p:spPr>
        <p:txBody>
          <a:bodyPr anchor="b">
            <a:normAutofit/>
          </a:bodyPr>
          <a:lstStyle>
            <a:lvl1pPr algn="l">
              <a:lnSpc>
                <a:spcPct val="85000"/>
              </a:lnSpc>
              <a:defRPr sz="6600" baseline="0">
                <a:solidFill>
                  <a:schemeClr val="tx1"/>
                </a:solidFill>
              </a:defRPr>
            </a:lvl1pPr>
          </a:lstStyle>
          <a:p>
            <a:r>
              <a:rPr lang="en-GB"/>
              <a:t>Click to edit Master title style</a:t>
            </a:r>
            <a:endParaRPr lang="en-US" dirty="0"/>
          </a:p>
        </p:txBody>
      </p:sp>
      <p:sp>
        <p:nvSpPr>
          <p:cNvPr id="3" name="Subtitle 2"/>
          <p:cNvSpPr>
            <a:spLocks noGrp="1"/>
          </p:cNvSpPr>
          <p:nvPr>
            <p:ph type="subTitle" idx="1"/>
          </p:nvPr>
        </p:nvSpPr>
        <p:spPr>
          <a:xfrm>
            <a:off x="946404" y="4800600"/>
            <a:ext cx="7063740" cy="1691640"/>
          </a:xfrm>
        </p:spPr>
        <p:txBody>
          <a:bodyPr>
            <a:normAutofit/>
          </a:bodyPr>
          <a:lstStyle>
            <a:lvl1pPr marL="0" indent="0" algn="l">
              <a:buNone/>
              <a:defRPr sz="2000" baseline="0">
                <a:solidFill>
                  <a:schemeClr val="tx1">
                    <a:lumMod val="8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lvl1pPr>
              <a:defRPr>
                <a:solidFill>
                  <a:schemeClr val="bg2">
                    <a:lumMod val="20000"/>
                    <a:lumOff val="80000"/>
                  </a:schemeClr>
                </a:solidFill>
              </a:defRPr>
            </a:lvl1pPr>
          </a:lstStyle>
          <a:p>
            <a:fld id="{5BCAD085-E8A6-8845-BD4E-CB4CCA059FC4}" type="datetimeFigureOut">
              <a:rPr lang="en-US" smtClean="0"/>
              <a:t>5/16/2026</a:t>
            </a:fld>
            <a:endParaRPr lang="en-US"/>
          </a:p>
        </p:txBody>
      </p:sp>
      <p:sp>
        <p:nvSpPr>
          <p:cNvPr id="9" name="Footer Placeholder 8"/>
          <p:cNvSpPr>
            <a:spLocks noGrp="1"/>
          </p:cNvSpPr>
          <p:nvPr>
            <p:ph type="ftr" sz="quarter" idx="11"/>
          </p:nvPr>
        </p:nvSpPr>
        <p:spPr/>
        <p:txBody>
          <a:bodyPr/>
          <a:lstStyle>
            <a:lvl1pPr>
              <a:defRPr>
                <a:solidFill>
                  <a:schemeClr val="bg2">
                    <a:lumMod val="20000"/>
                    <a:lumOff val="80000"/>
                  </a:schemeClr>
                </a:solidFill>
              </a:defRPr>
            </a:lvl1pPr>
          </a:lstStyle>
          <a:p>
            <a:endParaRPr lang="en-US"/>
          </a:p>
        </p:txBody>
      </p:sp>
      <p:sp>
        <p:nvSpPr>
          <p:cNvPr id="10" name="Slide Number Placeholder 9"/>
          <p:cNvSpPr>
            <a:spLocks noGrp="1"/>
          </p:cNvSpPr>
          <p:nvPr>
            <p:ph type="sldNum" sz="quarter" idx="12"/>
          </p:nvPr>
        </p:nvSpPr>
        <p:spPr/>
        <p:txBody>
          <a:bodyPr/>
          <a:lstStyle>
            <a:lvl1pPr>
              <a:defRPr>
                <a:solidFill>
                  <a:schemeClr val="bg2">
                    <a:lumMod val="60000"/>
                    <a:lumOff val="40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24923217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56926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46404" y="758952"/>
            <a:ext cx="7063740" cy="4041648"/>
          </a:xfrm>
        </p:spPr>
        <p:txBody>
          <a:bodyPr anchor="b">
            <a:normAutofit/>
          </a:bodyPr>
          <a:lstStyle>
            <a:lvl1pPr>
              <a:lnSpc>
                <a:spcPct val="85000"/>
              </a:lnSpc>
              <a:defRPr sz="6600" b="0"/>
            </a:lvl1pPr>
          </a:lstStyle>
          <a:p>
            <a:r>
              <a:rPr lang="en-GB"/>
              <a:t>Click to edit Master title style</a:t>
            </a:r>
            <a:endParaRPr lang="en-US" dirty="0"/>
          </a:p>
        </p:txBody>
      </p:sp>
      <p:sp>
        <p:nvSpPr>
          <p:cNvPr id="3" name="Text Placeholder 2"/>
          <p:cNvSpPr>
            <a:spLocks noGrp="1"/>
          </p:cNvSpPr>
          <p:nvPr>
            <p:ph type="body" idx="1"/>
          </p:nvPr>
        </p:nvSpPr>
        <p:spPr>
          <a:xfrm>
            <a:off x="946404" y="4800600"/>
            <a:ext cx="7063740" cy="1691640"/>
          </a:xfrm>
        </p:spPr>
        <p:txBody>
          <a:bodyPr anchor="t">
            <a:normAutofit/>
          </a:bodyPr>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7" name="Rectangle 6"/>
          <p:cNvSpPr/>
          <p:nvPr/>
        </p:nvSpPr>
        <p:spPr>
          <a:xfrm>
            <a:off x="0" y="0"/>
            <a:ext cx="3429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03930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946404"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594860" y="1828801"/>
            <a:ext cx="336042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93248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946404" y="1717185"/>
            <a:ext cx="3360420" cy="731520"/>
          </a:xfrm>
        </p:spPr>
        <p:txBody>
          <a:bodyPr anchor="b">
            <a:normAutofit/>
          </a:bodyPr>
          <a:lstStyle>
            <a:lvl1pPr marL="0" indent="0">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946404"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ext Placeholder 10"/>
          <p:cNvSpPr>
            <a:spLocks noGrp="1"/>
          </p:cNvSpPr>
          <p:nvPr>
            <p:ph type="body" sz="quarter" idx="13"/>
          </p:nvPr>
        </p:nvSpPr>
        <p:spPr>
          <a:xfrm>
            <a:off x="4599432" y="1717185"/>
            <a:ext cx="3364992" cy="731520"/>
          </a:xfrm>
        </p:spPr>
        <p:txBody>
          <a:bodyPr anchor="b">
            <a:normAutofit/>
          </a:bodyPr>
          <a:lstStyle>
            <a:lvl1pPr marL="0" indent="0">
              <a:buFontTx/>
              <a:buNone/>
              <a:defRPr lang="en-US" sz="1800" b="0" kern="1200" spc="10" baseline="0" dirty="0">
                <a:solidFill>
                  <a:schemeClr val="tx2"/>
                </a:solidFill>
                <a:latin typeface="+mn-lt"/>
                <a:ea typeface="+mn-ea"/>
                <a:cs typeface="+mn-cs"/>
              </a:defRPr>
            </a:lvl1pPr>
          </a:lstStyle>
          <a:p>
            <a:pPr marL="0" lvl="0" indent="0" algn="l" defTabSz="914400" rtl="0" eaLnBrk="1" latinLnBrk="0" hangingPunct="1">
              <a:lnSpc>
                <a:spcPct val="95000"/>
              </a:lnSpc>
              <a:spcBef>
                <a:spcPts val="0"/>
              </a:spcBef>
              <a:spcAft>
                <a:spcPts val="200"/>
              </a:spcAft>
              <a:buClr>
                <a:schemeClr val="accent1"/>
              </a:buClr>
              <a:buSzPct val="80000"/>
              <a:buNone/>
            </a:pPr>
            <a:r>
              <a:rPr lang="en-GB"/>
              <a:t>Click to edit Master text styles</a:t>
            </a:r>
          </a:p>
        </p:txBody>
      </p:sp>
      <p:sp>
        <p:nvSpPr>
          <p:cNvPr id="6" name="Content Placeholder 5"/>
          <p:cNvSpPr>
            <a:spLocks noGrp="1"/>
          </p:cNvSpPr>
          <p:nvPr>
            <p:ph sz="quarter" idx="4"/>
          </p:nvPr>
        </p:nvSpPr>
        <p:spPr>
          <a:xfrm>
            <a:off x="4594860" y="2507550"/>
            <a:ext cx="336042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5/16/2026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90421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5/16/2026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82054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47076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400300" cy="1600197"/>
          </a:xfrm>
        </p:spPr>
        <p:txBody>
          <a:bodyPr anchor="b">
            <a:normAutofit/>
          </a:bodyPr>
          <a:lstStyle>
            <a:lvl1pPr>
              <a:defRPr sz="2800" b="0" baseline="0"/>
            </a:lvl1pPr>
          </a:lstStyle>
          <a:p>
            <a:r>
              <a:rPr lang="en-GB"/>
              <a:t>Click to edit Master title style</a:t>
            </a:r>
            <a:endParaRPr lang="en-US" dirty="0"/>
          </a:p>
        </p:txBody>
      </p:sp>
      <p:sp>
        <p:nvSpPr>
          <p:cNvPr id="3" name="Content Placeholder 2"/>
          <p:cNvSpPr>
            <a:spLocks noGrp="1"/>
          </p:cNvSpPr>
          <p:nvPr>
            <p:ph idx="1"/>
          </p:nvPr>
        </p:nvSpPr>
        <p:spPr>
          <a:xfrm>
            <a:off x="3378200" y="685800"/>
            <a:ext cx="4559300" cy="5486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30936" y="2099735"/>
            <a:ext cx="24003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55433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846963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5257800"/>
            <a:ext cx="7486650" cy="914400"/>
          </a:xfrm>
        </p:spPr>
        <p:txBody>
          <a:bodyPr anchor="b">
            <a:normAutofit/>
          </a:bodyPr>
          <a:lstStyle>
            <a:lvl1pPr>
              <a:defRPr sz="2800" b="0">
                <a:solidFill>
                  <a:schemeClr val="bg1"/>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1"/>
            <a:ext cx="846963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85800" y="6108590"/>
            <a:ext cx="748665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21765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4662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6525" y="381000"/>
            <a:ext cx="1857375" cy="5897562"/>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571500" y="381000"/>
            <a:ext cx="5800725" cy="589756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5/16/2026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69657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8418195" y="0"/>
            <a:ext cx="73152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946404" y="365760"/>
            <a:ext cx="7269480" cy="1325562"/>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946404" y="1828801"/>
            <a:ext cx="6446520" cy="435133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rot="16200000">
            <a:off x="7831456" y="1044178"/>
            <a:ext cx="1904999" cy="273844"/>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5BCAD085-E8A6-8845-BD4E-CB4CCA059FC4}" type="datetimeFigureOut">
              <a:rPr lang="en-US" smtClean="0"/>
              <a:t>5/16/2026</a:t>
            </a:fld>
            <a:endParaRPr lang="en-US"/>
          </a:p>
        </p:txBody>
      </p:sp>
      <p:sp>
        <p:nvSpPr>
          <p:cNvPr id="5" name="Footer Placeholder 4"/>
          <p:cNvSpPr>
            <a:spLocks noGrp="1"/>
          </p:cNvSpPr>
          <p:nvPr>
            <p:ph type="ftr" sz="quarter" idx="3"/>
          </p:nvPr>
        </p:nvSpPr>
        <p:spPr>
          <a:xfrm rot="16200000">
            <a:off x="6993255" y="4092178"/>
            <a:ext cx="3581400" cy="273844"/>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8441055" y="6172201"/>
            <a:ext cx="685800" cy="593725"/>
          </a:xfrm>
          <a:prstGeom prst="rect">
            <a:avLst/>
          </a:prstGeom>
        </p:spPr>
        <p:txBody>
          <a:bodyPr vert="horz" lIns="27432" tIns="45720" rIns="27432" bIns="45720" rtlCol="0" anchor="ctr">
            <a:normAutofit/>
          </a:bodyPr>
          <a:lstStyle>
            <a:lvl1pPr algn="ctr">
              <a:defRPr sz="3200">
                <a:solidFill>
                  <a:schemeClr val="tx2">
                    <a:lumMod val="60000"/>
                    <a:lumOff val="40000"/>
                  </a:schemeClr>
                </a:solidFill>
              </a:defRPr>
            </a:lvl1pPr>
          </a:lstStyle>
          <a:p>
            <a:fld id="{C1FF6DA9-008F-8B48-92A6-B652298478BF}" type="slidenum">
              <a:rPr lang="en-US" smtClean="0"/>
              <a:t>‹#›</a:t>
            </a:fld>
            <a:endParaRPr lang="en-US"/>
          </a:p>
        </p:txBody>
      </p:sp>
      <p:pic>
        <p:nvPicPr>
          <p:cNvPr id="8" name="Picture 7" descr="EdNest&#10;&#10;AI-generated content may be incorrect.">
            <a:extLst>
              <a:ext uri="{FF2B5EF4-FFF2-40B4-BE49-F238E27FC236}">
                <a16:creationId xmlns:a16="http://schemas.microsoft.com/office/drawing/2014/main" id="{FB623C82-8AB4-6F53-6CAC-67C55A86B5C1}"/>
              </a:ext>
            </a:extLst>
          </p:cNvPr>
          <p:cNvPicPr>
            <a:picLocks noChangeAspect="1"/>
          </p:cNvPicPr>
          <p:nvPr userDrawn="1"/>
        </p:nvPicPr>
        <p:blipFill>
          <a:blip r:embed="rId13"/>
          <a:srcRect l="22192" t="21324" r="21378" b="31579"/>
          <a:stretch>
            <a:fillRect/>
          </a:stretch>
        </p:blipFill>
        <p:spPr>
          <a:xfrm>
            <a:off x="8545468" y="169450"/>
            <a:ext cx="470421" cy="392620"/>
          </a:xfrm>
          <a:prstGeom prst="rect">
            <a:avLst/>
          </a:prstGeom>
        </p:spPr>
      </p:pic>
    </p:spTree>
    <p:extLst>
      <p:ext uri="{BB962C8B-B14F-4D97-AF65-F5344CB8AC3E}">
        <p14:creationId xmlns:p14="http://schemas.microsoft.com/office/powerpoint/2010/main" val="2341596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1652771" y="1828800"/>
            <a:ext cx="5838458" cy="1754326"/>
          </a:xfrm>
          <a:prstGeom prst="rect">
            <a:avLst/>
          </a:prstGeom>
          <a:noFill/>
        </p:spPr>
        <p:txBody>
          <a:bodyPr wrap="none">
            <a:spAutoFit/>
          </a:bodyPr>
          <a:lstStyle/>
          <a:p>
            <a:pPr algn="ctr">
              <a:defRPr sz="4400" b="1">
                <a:solidFill>
                  <a:srgbClr val="0D1B2A"/>
                </a:solidFill>
                <a:latin typeface="Comic Sans MS"/>
              </a:defRPr>
            </a:pPr>
            <a:r>
              <a:t>Year 5 SPaG</a:t>
            </a:r>
            <a:endParaRPr lang="en-GB"/>
          </a:p>
          <a:p>
            <a:pPr algn="ctr">
              <a:defRPr sz="3200">
                <a:solidFill>
                  <a:srgbClr val="0D1B2A"/>
                </a:solidFill>
                <a:latin typeface="Comic Sans MS"/>
              </a:defRPr>
            </a:pPr>
            <a:r>
              <a:t>Autumn Term – Lesson 1</a:t>
            </a:r>
            <a:br/>
            <a:r>
              <a:t>Sentence Accuracy Bootcamp</a:t>
            </a:r>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611367" y="182880"/>
            <a:ext cx="3921266" cy="584775"/>
          </a:xfrm>
          <a:prstGeom prst="rect">
            <a:avLst/>
          </a:prstGeom>
          <a:noFill/>
        </p:spPr>
        <p:txBody>
          <a:bodyPr wrap="none">
            <a:spAutoFit/>
          </a:bodyPr>
          <a:lstStyle/>
          <a:p>
            <a:pPr algn="ctr">
              <a:defRPr sz="3200" b="1">
                <a:solidFill>
                  <a:srgbClr val="0D1B2A"/>
                </a:solidFill>
                <a:latin typeface="Comic Sans MS"/>
              </a:defRPr>
            </a:pPr>
            <a:r>
              <a:t>Learning Objective</a:t>
            </a:r>
            <a:endParaRPr lang="en-GB"/>
          </a:p>
        </p:txBody>
      </p:sp>
      <p:sp>
        <p:nvSpPr>
          <p:cNvPr id="3" name="Rounded Rectangle 2"/>
          <p:cNvSpPr/>
          <p:nvPr/>
        </p:nvSpPr>
        <p:spPr>
          <a:xfrm>
            <a:off x="914400" y="1280160"/>
            <a:ext cx="7315200" cy="438912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200">
                <a:solidFill>
                  <a:srgbClr val="0D1B2A"/>
                </a:solidFill>
                <a:latin typeface="Comic Sans MS"/>
              </a:defRPr>
            </a:pPr>
            <a:r>
              <a:rPr dirty="0"/>
              <a:t>Write accurate sentences using correct demarcation and Standard English</a:t>
            </a:r>
            <a:r>
              <a:rPr lang="en-GB" dirty="0"/>
              <a:t> </a:t>
            </a:r>
            <a:r>
              <a:rPr dirty="0"/>
              <a:t>before applying Year 5 grammar features.</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850215" y="182880"/>
            <a:ext cx="3443570" cy="584775"/>
          </a:xfrm>
          <a:prstGeom prst="rect">
            <a:avLst/>
          </a:prstGeom>
          <a:noFill/>
        </p:spPr>
        <p:txBody>
          <a:bodyPr wrap="none">
            <a:spAutoFit/>
          </a:bodyPr>
          <a:lstStyle/>
          <a:p>
            <a:pPr algn="ctr">
              <a:defRPr sz="3200" b="1">
                <a:solidFill>
                  <a:srgbClr val="0D1B2A"/>
                </a:solidFill>
                <a:latin typeface="Comic Sans MS"/>
              </a:defRPr>
            </a:pPr>
            <a:r>
              <a:t>Success Criteria</a:t>
            </a:r>
            <a:endParaRPr lang="en-GB"/>
          </a:p>
        </p:txBody>
      </p:sp>
      <p:sp>
        <p:nvSpPr>
          <p:cNvPr id="3" name="Rounded Rectangle 2"/>
          <p:cNvSpPr/>
          <p:nvPr/>
        </p:nvSpPr>
        <p:spPr>
          <a:xfrm>
            <a:off x="914400" y="1280160"/>
            <a:ext cx="7315200" cy="438912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200">
                <a:solidFill>
                  <a:srgbClr val="0D1B2A"/>
                </a:solidFill>
                <a:latin typeface="Comic Sans MS"/>
              </a:defRPr>
            </a:pPr>
            <a:r>
              <a:t>I can identify sentence boundaries.</a:t>
            </a:r>
            <a:endParaRPr lang="en-GB"/>
          </a:p>
          <a:p>
            <a:pPr>
              <a:defRPr sz="3200">
                <a:solidFill>
                  <a:srgbClr val="0D1B2A"/>
                </a:solidFill>
                <a:latin typeface="Comic Sans MS"/>
              </a:defRPr>
            </a:pPr>
            <a:r>
              <a:t>I can correct non‑standard verb forms.</a:t>
            </a:r>
            <a:endParaRPr lang="en-GB"/>
          </a:p>
          <a:p>
            <a:pPr>
              <a:defRPr sz="3200">
                <a:solidFill>
                  <a:srgbClr val="0D1B2A"/>
                </a:solidFill>
                <a:latin typeface="Comic Sans MS"/>
              </a:defRPr>
            </a:pPr>
            <a:r>
              <a:t>I can edit sentences so meaning is clear.</a:t>
            </a:r>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960020" y="182880"/>
            <a:ext cx="3223959" cy="584775"/>
          </a:xfrm>
          <a:prstGeom prst="rect">
            <a:avLst/>
          </a:prstGeom>
          <a:noFill/>
        </p:spPr>
        <p:txBody>
          <a:bodyPr wrap="none">
            <a:spAutoFit/>
          </a:bodyPr>
          <a:lstStyle/>
          <a:p>
            <a:pPr algn="ctr">
              <a:defRPr sz="3200" b="1">
                <a:solidFill>
                  <a:srgbClr val="0D1B2A"/>
                </a:solidFill>
                <a:latin typeface="Comic Sans MS"/>
              </a:defRPr>
            </a:pPr>
            <a:r>
              <a:t>Key Vocabulary</a:t>
            </a:r>
            <a:endParaRPr lang="en-GB"/>
          </a:p>
        </p:txBody>
      </p:sp>
      <p:sp>
        <p:nvSpPr>
          <p:cNvPr id="3" name="Rounded Rectangle 2"/>
          <p:cNvSpPr/>
          <p:nvPr/>
        </p:nvSpPr>
        <p:spPr>
          <a:xfrm>
            <a:off x="914400" y="1280160"/>
            <a:ext cx="7315200" cy="438912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defRPr sz="3200">
                <a:solidFill>
                  <a:srgbClr val="0D1B2A"/>
                </a:solidFill>
                <a:latin typeface="Comic Sans MS"/>
              </a:defRPr>
            </a:pPr>
            <a:r>
              <a:rPr dirty="0"/>
              <a:t>Standard English</a:t>
            </a:r>
            <a:endParaRPr lang="en-GB" dirty="0"/>
          </a:p>
          <a:p>
            <a:pPr>
              <a:defRPr sz="3200">
                <a:solidFill>
                  <a:srgbClr val="0D1B2A"/>
                </a:solidFill>
                <a:latin typeface="Comic Sans MS"/>
              </a:defRPr>
            </a:pPr>
            <a:r>
              <a:rPr dirty="0"/>
              <a:t>Sentence demarcation</a:t>
            </a:r>
            <a:endParaRPr lang="en-GB" dirty="0"/>
          </a:p>
          <a:p>
            <a:pPr>
              <a:defRPr sz="3200">
                <a:solidFill>
                  <a:srgbClr val="0D1B2A"/>
                </a:solidFill>
                <a:latin typeface="Comic Sans MS"/>
              </a:defRPr>
            </a:pPr>
            <a:r>
              <a:rPr dirty="0"/>
              <a:t>Run‑on sentence</a:t>
            </a:r>
            <a:endParaRPr lang="en-GB" dirty="0"/>
          </a:p>
          <a:p>
            <a:pPr>
              <a:defRPr sz="3200">
                <a:solidFill>
                  <a:srgbClr val="0D1B2A"/>
                </a:solidFill>
                <a:latin typeface="Comic Sans MS"/>
              </a:defRPr>
            </a:pPr>
            <a:r>
              <a:rPr dirty="0"/>
              <a:t>Comma splice</a:t>
            </a:r>
            <a:endParaRPr lang="en-GB" dirty="0"/>
          </a:p>
          <a:p>
            <a:pPr>
              <a:defRPr sz="3200">
                <a:solidFill>
                  <a:srgbClr val="0D1B2A"/>
                </a:solidFill>
                <a:latin typeface="Comic Sans MS"/>
              </a:defRPr>
            </a:pPr>
            <a:r>
              <a:rPr dirty="0"/>
              <a:t>Edit</a:t>
            </a:r>
            <a:endParaRPr lang="en-GB" dirty="0"/>
          </a:p>
          <a:p>
            <a:pPr>
              <a:defRPr sz="3200">
                <a:solidFill>
                  <a:srgbClr val="0D1B2A"/>
                </a:solidFill>
                <a:latin typeface="Comic Sans MS"/>
              </a:defRPr>
            </a:pPr>
            <a:r>
              <a:rPr dirty="0"/>
              <a:t>Clarity</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566483" y="182880"/>
            <a:ext cx="4011034" cy="584775"/>
          </a:xfrm>
          <a:prstGeom prst="rect">
            <a:avLst/>
          </a:prstGeom>
          <a:noFill/>
        </p:spPr>
        <p:txBody>
          <a:bodyPr wrap="none">
            <a:spAutoFit/>
          </a:bodyPr>
          <a:lstStyle/>
          <a:p>
            <a:pPr algn="ctr">
              <a:defRPr sz="3200" b="1">
                <a:solidFill>
                  <a:srgbClr val="0D1B2A"/>
                </a:solidFill>
                <a:latin typeface="Comic Sans MS"/>
              </a:defRPr>
            </a:pPr>
            <a:r>
              <a:t>Do Now – Retrieval</a:t>
            </a:r>
            <a:endParaRPr lang="en-GB"/>
          </a:p>
        </p:txBody>
      </p:sp>
      <p:sp>
        <p:nvSpPr>
          <p:cNvPr id="3" name="Rounded Rectangle 2"/>
          <p:cNvSpPr/>
          <p:nvPr/>
        </p:nvSpPr>
        <p:spPr>
          <a:xfrm>
            <a:off x="749808" y="1371600"/>
            <a:ext cx="7315200" cy="438912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200">
                <a:solidFill>
                  <a:srgbClr val="0D1B2A"/>
                </a:solidFill>
                <a:latin typeface="Comic Sans MS"/>
              </a:defRPr>
            </a:pPr>
            <a:r>
              <a:rPr sz="2800" dirty="0"/>
              <a:t>Fix the run‑on:</a:t>
            </a:r>
            <a:endParaRPr lang="en-GB" sz="2800" dirty="0"/>
          </a:p>
          <a:p>
            <a:pPr>
              <a:defRPr sz="3200">
                <a:solidFill>
                  <a:srgbClr val="0D1B2A"/>
                </a:solidFill>
                <a:latin typeface="Comic Sans MS"/>
              </a:defRPr>
            </a:pPr>
            <a:r>
              <a:rPr i="1" dirty="0"/>
              <a:t>After lunch we finished our work we went outside.</a:t>
            </a:r>
            <a:endParaRPr lang="en-GB" i="1" dirty="0"/>
          </a:p>
          <a:p>
            <a:pPr>
              <a:defRPr sz="3200">
                <a:solidFill>
                  <a:srgbClr val="0D1B2A"/>
                </a:solidFill>
                <a:latin typeface="Comic Sans MS"/>
              </a:defRPr>
            </a:pPr>
            <a:endParaRPr lang="en-GB" i="1" dirty="0"/>
          </a:p>
          <a:p>
            <a:pPr algn="ctr">
              <a:defRPr sz="3200">
                <a:solidFill>
                  <a:srgbClr val="0D1B2A"/>
                </a:solidFill>
                <a:latin typeface="Comic Sans MS"/>
              </a:defRPr>
            </a:pPr>
            <a:r>
              <a:rPr sz="2800" dirty="0"/>
              <a:t>Correct the verb:</a:t>
            </a:r>
            <a:endParaRPr lang="en-GB" sz="2800" dirty="0"/>
          </a:p>
          <a:p>
            <a:pPr>
              <a:defRPr sz="3200">
                <a:solidFill>
                  <a:srgbClr val="0D1B2A"/>
                </a:solidFill>
                <a:latin typeface="Comic Sans MS"/>
              </a:defRPr>
            </a:pPr>
            <a:r>
              <a:rPr i="1" dirty="0"/>
              <a:t>We was excited about the trip</a:t>
            </a:r>
            <a:r>
              <a:rPr dirty="0"/>
              <a:t>.</a:t>
            </a:r>
            <a:endParaRPr lang="en-GB" dirty="0"/>
          </a:p>
          <a:p>
            <a:pPr>
              <a:defRPr sz="3200">
                <a:solidFill>
                  <a:srgbClr val="0D1B2A"/>
                </a:solidFill>
                <a:latin typeface="Comic Sans MS"/>
              </a:defRPr>
            </a:pPr>
            <a:endParaRPr lang="en-GB" dirty="0"/>
          </a:p>
          <a:p>
            <a:pPr algn="ctr">
              <a:defRPr sz="3200">
                <a:solidFill>
                  <a:srgbClr val="0D1B2A"/>
                </a:solidFill>
                <a:latin typeface="Comic Sans MS"/>
              </a:defRPr>
            </a:pPr>
            <a:r>
              <a:rPr sz="2800" dirty="0"/>
              <a:t>Quick check: Underline the verb in </a:t>
            </a:r>
            <a:endParaRPr lang="en-GB" sz="2800" dirty="0"/>
          </a:p>
          <a:p>
            <a:pPr>
              <a:defRPr sz="3200">
                <a:solidFill>
                  <a:srgbClr val="0D1B2A"/>
                </a:solidFill>
                <a:latin typeface="Comic Sans MS"/>
              </a:defRPr>
            </a:pPr>
            <a:r>
              <a:rPr i="1" dirty="0"/>
              <a:t>“We was walking home.”</a:t>
            </a:r>
            <a:endParaRPr lang="en-GB"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461486" y="182880"/>
            <a:ext cx="4221027" cy="584775"/>
          </a:xfrm>
          <a:prstGeom prst="rect">
            <a:avLst/>
          </a:prstGeom>
          <a:noFill/>
        </p:spPr>
        <p:txBody>
          <a:bodyPr wrap="none">
            <a:spAutoFit/>
          </a:bodyPr>
          <a:lstStyle/>
          <a:p>
            <a:pPr algn="ctr">
              <a:defRPr sz="3200" b="1">
                <a:solidFill>
                  <a:srgbClr val="0D1B2A"/>
                </a:solidFill>
                <a:latin typeface="Comic Sans MS"/>
              </a:defRPr>
            </a:pPr>
            <a:r>
              <a:t>Teacher Explanation</a:t>
            </a:r>
            <a:endParaRPr lang="en-GB"/>
          </a:p>
        </p:txBody>
      </p:sp>
      <p:sp>
        <p:nvSpPr>
          <p:cNvPr id="3" name="Rounded Rectangle 2"/>
          <p:cNvSpPr/>
          <p:nvPr/>
        </p:nvSpPr>
        <p:spPr>
          <a:xfrm>
            <a:off x="914400" y="1280160"/>
            <a:ext cx="7315200" cy="438912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200">
                <a:solidFill>
                  <a:srgbClr val="0D1B2A"/>
                </a:solidFill>
                <a:latin typeface="Comic Sans MS"/>
              </a:defRPr>
            </a:pPr>
            <a:r>
              <a:rPr dirty="0"/>
              <a:t>Sentence accuracy comes before sophisticated grammar.</a:t>
            </a:r>
            <a:endParaRPr lang="en-GB" dirty="0"/>
          </a:p>
          <a:p>
            <a:pPr>
              <a:defRPr sz="3200">
                <a:solidFill>
                  <a:srgbClr val="0D1B2A"/>
                </a:solidFill>
                <a:latin typeface="Comic Sans MS"/>
              </a:defRPr>
            </a:pPr>
            <a:r>
              <a:rPr dirty="0"/>
              <a:t>Editing order:</a:t>
            </a:r>
            <a:endParaRPr lang="en-GB" dirty="0"/>
          </a:p>
          <a:p>
            <a:pPr>
              <a:defRPr sz="3200">
                <a:solidFill>
                  <a:srgbClr val="0D1B2A"/>
                </a:solidFill>
                <a:latin typeface="Comic Sans MS"/>
              </a:defRPr>
            </a:pPr>
            <a:r>
              <a:rPr dirty="0"/>
              <a:t>1. Sentence boundaries</a:t>
            </a:r>
            <a:endParaRPr lang="en-GB" dirty="0"/>
          </a:p>
          <a:p>
            <a:pPr>
              <a:defRPr sz="3200">
                <a:solidFill>
                  <a:srgbClr val="0D1B2A"/>
                </a:solidFill>
                <a:latin typeface="Comic Sans MS"/>
              </a:defRPr>
            </a:pPr>
            <a:r>
              <a:rPr dirty="0"/>
              <a:t>2. Verb forms</a:t>
            </a:r>
            <a:endParaRPr lang="en-GB" dirty="0"/>
          </a:p>
          <a:p>
            <a:pPr>
              <a:defRPr sz="3200">
                <a:solidFill>
                  <a:srgbClr val="0D1B2A"/>
                </a:solidFill>
                <a:latin typeface="Comic Sans MS"/>
              </a:defRPr>
            </a:pPr>
            <a:r>
              <a:rPr dirty="0"/>
              <a:t>3. Clarity</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671479" y="182880"/>
            <a:ext cx="3801041" cy="584775"/>
          </a:xfrm>
          <a:prstGeom prst="rect">
            <a:avLst/>
          </a:prstGeom>
          <a:noFill/>
        </p:spPr>
        <p:txBody>
          <a:bodyPr wrap="none">
            <a:spAutoFit/>
          </a:bodyPr>
          <a:lstStyle/>
          <a:p>
            <a:pPr algn="ctr">
              <a:defRPr sz="3200" b="1">
                <a:solidFill>
                  <a:srgbClr val="0D1B2A"/>
                </a:solidFill>
                <a:latin typeface="Comic Sans MS"/>
              </a:defRPr>
            </a:pPr>
            <a:r>
              <a:t>Teacher Modelling</a:t>
            </a:r>
            <a:endParaRPr lang="en-GB"/>
          </a:p>
        </p:txBody>
      </p:sp>
      <p:sp>
        <p:nvSpPr>
          <p:cNvPr id="3" name="Rounded Rectangle 2"/>
          <p:cNvSpPr/>
          <p:nvPr/>
        </p:nvSpPr>
        <p:spPr>
          <a:xfrm>
            <a:off x="475488" y="1106424"/>
            <a:ext cx="7808976" cy="5330952"/>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ormAutofit/>
          </a:bodyPr>
          <a:lstStyle/>
          <a:p>
            <a:pPr algn="l">
              <a:lnSpc>
                <a:spcPts val="2800"/>
              </a:lnSpc>
              <a:spcAft>
                <a:spcPts val="200"/>
              </a:spcAft>
            </a:pPr>
            <a:r>
              <a:rPr lang="en-GB" sz="2400" b="1" dirty="0">
                <a:solidFill>
                  <a:srgbClr val="0D1B2A"/>
                </a:solidFill>
                <a:latin typeface="Comic Sans MS"/>
              </a:rPr>
              <a:t>Run‑on → two accurate sentences.</a:t>
            </a:r>
          </a:p>
          <a:p>
            <a:pPr algn="l">
              <a:lnSpc>
                <a:spcPts val="2400"/>
              </a:lnSpc>
              <a:spcAft>
                <a:spcPts val="600"/>
              </a:spcAft>
            </a:pPr>
            <a:r>
              <a:rPr lang="en-GB" sz="2000" i="1" dirty="0">
                <a:solidFill>
                  <a:srgbClr val="0D1B2A"/>
                </a:solidFill>
                <a:latin typeface="Comic Sans MS"/>
              </a:rPr>
              <a:t>we went to the park we played on the swings</a:t>
            </a:r>
            <a:r>
              <a:rPr lang="en-GB" sz="2000" dirty="0">
                <a:solidFill>
                  <a:srgbClr val="0D1B2A"/>
                </a:solidFill>
                <a:latin typeface="Comic Sans MS"/>
              </a:rPr>
              <a:t>  </a:t>
            </a:r>
          </a:p>
          <a:p>
            <a:pPr algn="l">
              <a:lnSpc>
                <a:spcPts val="2400"/>
              </a:lnSpc>
              <a:spcAft>
                <a:spcPts val="600"/>
              </a:spcAft>
            </a:pPr>
            <a:r>
              <a:rPr lang="en-GB" sz="2000" dirty="0">
                <a:solidFill>
                  <a:srgbClr val="0D1B2A"/>
                </a:solidFill>
                <a:latin typeface="Comic Sans MS"/>
              </a:rPr>
              <a:t>→  </a:t>
            </a:r>
            <a:r>
              <a:rPr lang="en-GB" sz="2000" i="1" dirty="0">
                <a:solidFill>
                  <a:srgbClr val="0D1B2A"/>
                </a:solidFill>
                <a:latin typeface="Comic Sans MS"/>
              </a:rPr>
              <a:t>We went to the park</a:t>
            </a:r>
            <a:r>
              <a:rPr lang="en-GB" sz="2000" dirty="0">
                <a:solidFill>
                  <a:srgbClr val="FF0000"/>
                </a:solidFill>
                <a:latin typeface="Comic Sans MS"/>
              </a:rPr>
              <a:t>. </a:t>
            </a:r>
            <a:r>
              <a:rPr lang="en-GB" sz="2000" i="1" dirty="0">
                <a:solidFill>
                  <a:srgbClr val="0D1B2A"/>
                </a:solidFill>
                <a:latin typeface="Comic Sans MS"/>
              </a:rPr>
              <a:t>We played on the swings.</a:t>
            </a:r>
          </a:p>
          <a:p>
            <a:pPr algn="l">
              <a:lnSpc>
                <a:spcPts val="2800"/>
              </a:lnSpc>
              <a:spcAft>
                <a:spcPts val="200"/>
              </a:spcAft>
            </a:pPr>
            <a:r>
              <a:rPr lang="en-GB" sz="2400" b="1" dirty="0">
                <a:solidFill>
                  <a:srgbClr val="0D1B2A"/>
                </a:solidFill>
                <a:latin typeface="Comic Sans MS"/>
              </a:rPr>
              <a:t>Non‑standard → Standard English </a:t>
            </a:r>
          </a:p>
          <a:p>
            <a:pPr algn="l">
              <a:lnSpc>
                <a:spcPts val="2800"/>
              </a:lnSpc>
              <a:spcAft>
                <a:spcPts val="200"/>
              </a:spcAft>
            </a:pPr>
            <a:r>
              <a:rPr lang="en-GB" sz="2400" b="1" dirty="0">
                <a:solidFill>
                  <a:srgbClr val="0D1B2A"/>
                </a:solidFill>
                <a:latin typeface="Comic Sans MS"/>
              </a:rPr>
              <a:t>(was → were, done → did).</a:t>
            </a:r>
          </a:p>
          <a:p>
            <a:pPr algn="l">
              <a:lnSpc>
                <a:spcPts val="2400"/>
              </a:lnSpc>
              <a:spcAft>
                <a:spcPts val="600"/>
              </a:spcAft>
            </a:pPr>
            <a:r>
              <a:rPr lang="en-GB" sz="2000" i="1" dirty="0">
                <a:solidFill>
                  <a:srgbClr val="0D1B2A"/>
                </a:solidFill>
                <a:latin typeface="Comic Sans MS"/>
              </a:rPr>
              <a:t>They was running in the corridor.</a:t>
            </a:r>
            <a:r>
              <a:rPr lang="en-GB" sz="2000" dirty="0">
                <a:solidFill>
                  <a:srgbClr val="0D1B2A"/>
                </a:solidFill>
                <a:latin typeface="Comic Sans MS"/>
              </a:rPr>
              <a:t>  </a:t>
            </a:r>
          </a:p>
          <a:p>
            <a:pPr algn="l">
              <a:lnSpc>
                <a:spcPts val="2400"/>
              </a:lnSpc>
              <a:spcAft>
                <a:spcPts val="600"/>
              </a:spcAft>
            </a:pPr>
            <a:r>
              <a:rPr lang="en-GB" sz="2000" dirty="0">
                <a:solidFill>
                  <a:srgbClr val="0D1B2A"/>
                </a:solidFill>
                <a:latin typeface="Comic Sans MS"/>
              </a:rPr>
              <a:t>→  </a:t>
            </a:r>
            <a:r>
              <a:rPr lang="en-GB" sz="2000" i="1" dirty="0">
                <a:solidFill>
                  <a:srgbClr val="0D1B2A"/>
                </a:solidFill>
                <a:latin typeface="Comic Sans MS"/>
              </a:rPr>
              <a:t>They </a:t>
            </a:r>
            <a:r>
              <a:rPr lang="en-GB" sz="2000" dirty="0">
                <a:solidFill>
                  <a:srgbClr val="FF0000"/>
                </a:solidFill>
                <a:latin typeface="Comic Sans MS"/>
              </a:rPr>
              <a:t>were</a:t>
            </a:r>
            <a:r>
              <a:rPr lang="en-GB" sz="2000" i="1" dirty="0">
                <a:solidFill>
                  <a:srgbClr val="0D1B2A"/>
                </a:solidFill>
                <a:latin typeface="Comic Sans MS"/>
              </a:rPr>
              <a:t> running in the corridor.</a:t>
            </a:r>
          </a:p>
          <a:p>
            <a:pPr algn="l">
              <a:lnSpc>
                <a:spcPts val="2800"/>
              </a:lnSpc>
              <a:spcAft>
                <a:spcPts val="200"/>
              </a:spcAft>
            </a:pPr>
            <a:r>
              <a:rPr lang="en-GB" sz="2400" b="1" dirty="0">
                <a:solidFill>
                  <a:srgbClr val="0D1B2A"/>
                </a:solidFill>
                <a:latin typeface="Comic Sans MS"/>
              </a:rPr>
              <a:t>Improve clarity without adding extra features.</a:t>
            </a:r>
          </a:p>
          <a:p>
            <a:pPr algn="l">
              <a:lnSpc>
                <a:spcPts val="2400"/>
              </a:lnSpc>
              <a:spcAft>
                <a:spcPts val="200"/>
              </a:spcAft>
            </a:pPr>
            <a:r>
              <a:rPr lang="en-GB" sz="2000" i="1" dirty="0">
                <a:solidFill>
                  <a:srgbClr val="0D1B2A"/>
                </a:solidFill>
                <a:latin typeface="Comic Sans MS"/>
              </a:rPr>
              <a:t>The boy kicked it to him and he got it.</a:t>
            </a:r>
            <a:r>
              <a:rPr lang="en-GB" sz="2000" dirty="0">
                <a:solidFill>
                  <a:srgbClr val="0D1B2A"/>
                </a:solidFill>
                <a:latin typeface="Comic Sans MS"/>
              </a:rPr>
              <a:t>  </a:t>
            </a:r>
          </a:p>
          <a:p>
            <a:pPr algn="l">
              <a:lnSpc>
                <a:spcPts val="2400"/>
              </a:lnSpc>
              <a:spcAft>
                <a:spcPts val="200"/>
              </a:spcAft>
            </a:pPr>
            <a:r>
              <a:rPr lang="en-GB" sz="2000" dirty="0">
                <a:solidFill>
                  <a:srgbClr val="0D1B2A"/>
                </a:solidFill>
                <a:latin typeface="Comic Sans MS"/>
              </a:rPr>
              <a:t>→  </a:t>
            </a:r>
            <a:r>
              <a:rPr lang="en-GB" sz="2000" i="1" dirty="0">
                <a:solidFill>
                  <a:srgbClr val="0D1B2A"/>
                </a:solidFill>
                <a:latin typeface="Comic Sans MS"/>
              </a:rPr>
              <a:t>The boy kicked </a:t>
            </a:r>
            <a:r>
              <a:rPr lang="en-GB" sz="2000" dirty="0">
                <a:solidFill>
                  <a:srgbClr val="FF0000"/>
                </a:solidFill>
                <a:latin typeface="Comic Sans MS"/>
              </a:rPr>
              <a:t>the ball</a:t>
            </a:r>
            <a:r>
              <a:rPr lang="en-GB" sz="2000" i="1" dirty="0">
                <a:solidFill>
                  <a:srgbClr val="0D1B2A"/>
                </a:solidFill>
                <a:latin typeface="Comic Sans MS"/>
              </a:rPr>
              <a:t> to </a:t>
            </a:r>
            <a:r>
              <a:rPr lang="en-GB" sz="2000" dirty="0">
                <a:solidFill>
                  <a:srgbClr val="FF0000"/>
                </a:solidFill>
                <a:latin typeface="Comic Sans MS"/>
              </a:rPr>
              <a:t>Jake</a:t>
            </a:r>
            <a:r>
              <a:rPr lang="en-GB" sz="2000" i="1" dirty="0">
                <a:solidFill>
                  <a:srgbClr val="0D1B2A"/>
                </a:solidFill>
                <a:latin typeface="Comic Sans MS"/>
              </a:rPr>
              <a:t>, and </a:t>
            </a:r>
            <a:r>
              <a:rPr lang="en-GB" sz="2000" dirty="0">
                <a:solidFill>
                  <a:srgbClr val="FF0000"/>
                </a:solidFill>
                <a:latin typeface="Comic Sans MS"/>
              </a:rPr>
              <a:t>Jake</a:t>
            </a:r>
            <a:r>
              <a:rPr lang="en-GB" sz="2000" i="1" dirty="0">
                <a:solidFill>
                  <a:srgbClr val="0D1B2A"/>
                </a:solidFill>
                <a:latin typeface="Comic Sans MS"/>
              </a:rPr>
              <a:t> caught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barn(inVertical)">
                                      <p:cBhvr>
                                        <p:cTn id="14" dur="500"/>
                                        <p:tgtEl>
                                          <p:spTgt spid="3">
                                            <p:txEl>
                                              <p:pRg st="3" end="3"/>
                                            </p:txEl>
                                          </p:spTgt>
                                        </p:tgtEl>
                                      </p:cBhvr>
                                    </p:animEffect>
                                  </p:childTnLst>
                                </p:cTn>
                              </p:par>
                              <p:par>
                                <p:cTn id="15" presetID="16" presetClass="entr" presetSubtype="21"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1000"/>
                                        <p:tgtEl>
                                          <p:spTgt spid="3">
                                            <p:txEl>
                                              <p:pRg st="6" end="6"/>
                                            </p:txEl>
                                          </p:spTgt>
                                        </p:tgtEl>
                                      </p:cBhvr>
                                    </p:animEffect>
                                    <p:anim calcmode="lin" valueType="num">
                                      <p:cBhvr>
                                        <p:cTn id="3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arn(inVertical)">
                                      <p:cBhvr>
                                        <p:cTn id="36" dur="500"/>
                                        <p:tgtEl>
                                          <p:spTgt spid="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1000"/>
                                        <p:tgtEl>
                                          <p:spTgt spid="3">
                                            <p:txEl>
                                              <p:pRg st="8" end="8"/>
                                            </p:txEl>
                                          </p:spTgt>
                                        </p:tgtEl>
                                      </p:cBhvr>
                                    </p:animEffect>
                                    <p:anim calcmode="lin" valueType="num">
                                      <p:cBhvr>
                                        <p:cTn id="4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1000"/>
                                        <p:tgtEl>
                                          <p:spTgt spid="3">
                                            <p:txEl>
                                              <p:pRg st="9" end="9"/>
                                            </p:txEl>
                                          </p:spTgt>
                                        </p:tgtEl>
                                      </p:cBhvr>
                                    </p:animEffect>
                                    <p:anim calcmode="lin" valueType="num">
                                      <p:cBhvr>
                                        <p:cTn id="4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929563" y="182880"/>
            <a:ext cx="3284874" cy="584775"/>
          </a:xfrm>
          <a:prstGeom prst="rect">
            <a:avLst/>
          </a:prstGeom>
          <a:noFill/>
        </p:spPr>
        <p:txBody>
          <a:bodyPr wrap="none">
            <a:spAutoFit/>
          </a:bodyPr>
          <a:lstStyle/>
          <a:p>
            <a:pPr algn="ctr">
              <a:defRPr sz="3200" b="1">
                <a:solidFill>
                  <a:srgbClr val="0D1B2A"/>
                </a:solidFill>
                <a:latin typeface="Comic Sans MS"/>
              </a:defRPr>
            </a:pPr>
            <a:r>
              <a:t>Guided Practice</a:t>
            </a:r>
            <a:endParaRPr lang="en-GB"/>
          </a:p>
        </p:txBody>
      </p:sp>
      <p:sp>
        <p:nvSpPr>
          <p:cNvPr id="3" name="Rounded Rectangle 2"/>
          <p:cNvSpPr/>
          <p:nvPr/>
        </p:nvSpPr>
        <p:spPr>
          <a:xfrm>
            <a:off x="50292" y="767655"/>
            <a:ext cx="9043416" cy="6008049"/>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oAutofit/>
          </a:bodyPr>
          <a:lstStyle/>
          <a:p>
            <a:pPr algn="l">
              <a:lnSpc>
                <a:spcPts val="2800"/>
              </a:lnSpc>
              <a:spcAft>
                <a:spcPts val="400"/>
              </a:spcAft>
            </a:pPr>
            <a:r>
              <a:rPr lang="en-GB" sz="1600" b="1" dirty="0">
                <a:solidFill>
                  <a:srgbClr val="0D1B2A"/>
                </a:solidFill>
                <a:latin typeface="Comic Sans MS"/>
              </a:rPr>
              <a:t>Correct each paragraph below. Fix any run‑on sentences, non‑standard verb forms, missing capitals and incorrect punctuation.</a:t>
            </a:r>
          </a:p>
          <a:p>
            <a:pPr algn="l">
              <a:lnSpc>
                <a:spcPts val="2800"/>
              </a:lnSpc>
              <a:spcAft>
                <a:spcPts val="100"/>
              </a:spcAft>
            </a:pPr>
            <a:r>
              <a:rPr lang="en-GB" sz="1600" b="1" dirty="0">
                <a:solidFill>
                  <a:srgbClr val="0D1B2A"/>
                </a:solidFill>
                <a:latin typeface="Comic Sans MS"/>
              </a:rPr>
              <a:t>1. </a:t>
            </a:r>
            <a:r>
              <a:rPr lang="en-GB" sz="1600" dirty="0">
                <a:solidFill>
                  <a:srgbClr val="0D1B2A"/>
                </a:solidFill>
                <a:latin typeface="Comic Sans MS"/>
              </a:rPr>
              <a:t>last </a:t>
            </a:r>
            <a:r>
              <a:rPr lang="en-GB" sz="1600" dirty="0" err="1">
                <a:solidFill>
                  <a:srgbClr val="0D1B2A"/>
                </a:solidFill>
                <a:latin typeface="Comic Sans MS"/>
              </a:rPr>
              <a:t>tuesday</a:t>
            </a:r>
            <a:r>
              <a:rPr lang="en-GB" sz="1600" dirty="0">
                <a:solidFill>
                  <a:srgbClr val="0D1B2A"/>
                </a:solidFill>
                <a:latin typeface="Comic Sans MS"/>
              </a:rPr>
              <a:t> me and </a:t>
            </a:r>
            <a:r>
              <a:rPr lang="en-GB" sz="1600" dirty="0" err="1">
                <a:solidFill>
                  <a:srgbClr val="0D1B2A"/>
                </a:solidFill>
                <a:latin typeface="Comic Sans MS"/>
              </a:rPr>
              <a:t>sarah</a:t>
            </a:r>
            <a:r>
              <a:rPr lang="en-GB" sz="1600" dirty="0">
                <a:solidFill>
                  <a:srgbClr val="0D1B2A"/>
                </a:solidFill>
                <a:latin typeface="Comic Sans MS"/>
              </a:rPr>
              <a:t> was walking home from school when we seen a cat stuck in a tree we </a:t>
            </a:r>
            <a:r>
              <a:rPr lang="en-GB" sz="1600" dirty="0" err="1">
                <a:solidFill>
                  <a:srgbClr val="0D1B2A"/>
                </a:solidFill>
                <a:latin typeface="Comic Sans MS"/>
              </a:rPr>
              <a:t>didnt</a:t>
            </a:r>
            <a:r>
              <a:rPr lang="en-GB" sz="1600" dirty="0">
                <a:solidFill>
                  <a:srgbClr val="0D1B2A"/>
                </a:solidFill>
                <a:latin typeface="Comic Sans MS"/>
              </a:rPr>
              <a:t> know what to do so we just stood there looking at it for ages.</a:t>
            </a:r>
          </a:p>
          <a:p>
            <a:pPr algn="l">
              <a:lnSpc>
                <a:spcPts val="2800"/>
              </a:lnSpc>
              <a:spcAft>
                <a:spcPts val="500"/>
              </a:spcAft>
            </a:pPr>
            <a:r>
              <a:rPr lang="en-GB" sz="1600" dirty="0">
                <a:solidFill>
                  <a:srgbClr val="FF0000"/>
                </a:solidFill>
                <a:latin typeface="Comic Sans MS"/>
              </a:rPr>
              <a:t>L</a:t>
            </a:r>
            <a:r>
              <a:rPr lang="en-GB" sz="1600" dirty="0">
                <a:solidFill>
                  <a:srgbClr val="0D1B2A"/>
                </a:solidFill>
                <a:latin typeface="Comic Sans MS"/>
              </a:rPr>
              <a:t>ast </a:t>
            </a:r>
            <a:r>
              <a:rPr lang="en-GB" sz="1600" dirty="0">
                <a:solidFill>
                  <a:srgbClr val="FF0000"/>
                </a:solidFill>
                <a:latin typeface="Comic Sans MS"/>
              </a:rPr>
              <a:t>T</a:t>
            </a:r>
            <a:r>
              <a:rPr lang="en-GB" sz="1600" dirty="0">
                <a:solidFill>
                  <a:srgbClr val="0D1B2A"/>
                </a:solidFill>
                <a:latin typeface="Comic Sans MS"/>
              </a:rPr>
              <a:t>uesday</a:t>
            </a:r>
            <a:r>
              <a:rPr lang="en-GB" sz="1600" dirty="0">
                <a:solidFill>
                  <a:srgbClr val="FF0000"/>
                </a:solidFill>
                <a:latin typeface="Comic Sans MS"/>
              </a:rPr>
              <a:t>,</a:t>
            </a:r>
            <a:r>
              <a:rPr lang="en-GB" sz="1600" dirty="0">
                <a:solidFill>
                  <a:srgbClr val="0D1B2A"/>
                </a:solidFill>
                <a:latin typeface="Comic Sans MS"/>
              </a:rPr>
              <a:t> me and </a:t>
            </a:r>
            <a:r>
              <a:rPr lang="en-GB" sz="1600" dirty="0">
                <a:solidFill>
                  <a:srgbClr val="FF0000"/>
                </a:solidFill>
                <a:latin typeface="Comic Sans MS"/>
              </a:rPr>
              <a:t>S</a:t>
            </a:r>
            <a:r>
              <a:rPr lang="en-GB" sz="1600" dirty="0">
                <a:solidFill>
                  <a:srgbClr val="0D1B2A"/>
                </a:solidFill>
                <a:latin typeface="Comic Sans MS"/>
              </a:rPr>
              <a:t>arah </a:t>
            </a:r>
            <a:r>
              <a:rPr lang="en-GB" sz="1600" dirty="0">
                <a:solidFill>
                  <a:srgbClr val="FF0000"/>
                </a:solidFill>
                <a:latin typeface="Comic Sans MS"/>
              </a:rPr>
              <a:t>were</a:t>
            </a:r>
            <a:r>
              <a:rPr lang="en-GB" sz="1600" dirty="0">
                <a:solidFill>
                  <a:srgbClr val="0D1B2A"/>
                </a:solidFill>
                <a:latin typeface="Comic Sans MS"/>
              </a:rPr>
              <a:t> walking home from school</a:t>
            </a:r>
            <a:r>
              <a:rPr lang="en-GB" sz="1600" dirty="0">
                <a:solidFill>
                  <a:srgbClr val="FF0000"/>
                </a:solidFill>
                <a:latin typeface="Comic Sans MS"/>
              </a:rPr>
              <a:t>,</a:t>
            </a:r>
            <a:r>
              <a:rPr lang="en-GB" sz="1600" dirty="0">
                <a:solidFill>
                  <a:srgbClr val="0D1B2A"/>
                </a:solidFill>
                <a:latin typeface="Comic Sans MS"/>
              </a:rPr>
              <a:t> when we </a:t>
            </a:r>
            <a:r>
              <a:rPr lang="en-GB" sz="1600" dirty="0">
                <a:solidFill>
                  <a:srgbClr val="FF0000"/>
                </a:solidFill>
                <a:latin typeface="Comic Sans MS"/>
              </a:rPr>
              <a:t>saw</a:t>
            </a:r>
            <a:r>
              <a:rPr lang="en-GB" sz="1600" dirty="0">
                <a:solidFill>
                  <a:srgbClr val="0D1B2A"/>
                </a:solidFill>
                <a:latin typeface="Comic Sans MS"/>
              </a:rPr>
              <a:t> a cat stuck in a tree</a:t>
            </a:r>
            <a:r>
              <a:rPr lang="en-GB" sz="1600" dirty="0">
                <a:solidFill>
                  <a:srgbClr val="FF0000"/>
                </a:solidFill>
                <a:latin typeface="Comic Sans MS"/>
              </a:rPr>
              <a:t>.</a:t>
            </a:r>
            <a:r>
              <a:rPr lang="en-GB" sz="1600" dirty="0">
                <a:solidFill>
                  <a:srgbClr val="0D1B2A"/>
                </a:solidFill>
                <a:latin typeface="Comic Sans MS"/>
              </a:rPr>
              <a:t> We </a:t>
            </a:r>
            <a:r>
              <a:rPr lang="en-GB" sz="1600" dirty="0">
                <a:solidFill>
                  <a:srgbClr val="FF0000"/>
                </a:solidFill>
                <a:latin typeface="Comic Sans MS"/>
              </a:rPr>
              <a:t>didn’t</a:t>
            </a:r>
            <a:r>
              <a:rPr lang="en-GB" sz="1600" dirty="0">
                <a:solidFill>
                  <a:srgbClr val="0D1B2A"/>
                </a:solidFill>
                <a:latin typeface="Comic Sans MS"/>
              </a:rPr>
              <a:t> know what to do</a:t>
            </a:r>
            <a:r>
              <a:rPr lang="en-GB" sz="1600" dirty="0">
                <a:solidFill>
                  <a:srgbClr val="FF0000"/>
                </a:solidFill>
                <a:latin typeface="Comic Sans MS"/>
              </a:rPr>
              <a:t>,</a:t>
            </a:r>
            <a:r>
              <a:rPr lang="en-GB" sz="1600" dirty="0">
                <a:solidFill>
                  <a:srgbClr val="0D1B2A"/>
                </a:solidFill>
                <a:latin typeface="Comic Sans MS"/>
              </a:rPr>
              <a:t> so we just stood there looking at it for ages.</a:t>
            </a:r>
          </a:p>
          <a:p>
            <a:pPr algn="l">
              <a:lnSpc>
                <a:spcPts val="2800"/>
              </a:lnSpc>
              <a:spcAft>
                <a:spcPts val="100"/>
              </a:spcAft>
            </a:pPr>
            <a:r>
              <a:rPr lang="en-GB" sz="1600" b="1" dirty="0">
                <a:solidFill>
                  <a:srgbClr val="0D1B2A"/>
                </a:solidFill>
                <a:latin typeface="Comic Sans MS"/>
              </a:rPr>
              <a:t>2. </a:t>
            </a:r>
            <a:r>
              <a:rPr lang="en-GB" sz="1600" dirty="0">
                <a:solidFill>
                  <a:srgbClr val="0D1B2A"/>
                </a:solidFill>
                <a:latin typeface="Comic Sans MS"/>
              </a:rPr>
              <a:t>the children was very excited about the school trip they was going to the museum my teacher said we could buy something from the gift shop if we was well behaved.</a:t>
            </a:r>
          </a:p>
          <a:p>
            <a:pPr algn="l">
              <a:lnSpc>
                <a:spcPts val="2800"/>
              </a:lnSpc>
              <a:spcAft>
                <a:spcPts val="500"/>
              </a:spcAft>
            </a:pPr>
            <a:r>
              <a:rPr lang="en-GB" sz="1600" dirty="0">
                <a:solidFill>
                  <a:srgbClr val="FF0000"/>
                </a:solidFill>
                <a:latin typeface="Comic Sans MS"/>
              </a:rPr>
              <a:t>T</a:t>
            </a:r>
            <a:r>
              <a:rPr lang="en-GB" sz="1600" dirty="0">
                <a:solidFill>
                  <a:srgbClr val="0D1B2A"/>
                </a:solidFill>
                <a:latin typeface="Comic Sans MS"/>
              </a:rPr>
              <a:t>he children </a:t>
            </a:r>
            <a:r>
              <a:rPr lang="en-GB" sz="1600" dirty="0">
                <a:solidFill>
                  <a:srgbClr val="FF0000"/>
                </a:solidFill>
                <a:latin typeface="Comic Sans MS"/>
              </a:rPr>
              <a:t>were</a:t>
            </a:r>
            <a:r>
              <a:rPr lang="en-GB" sz="1600" dirty="0">
                <a:solidFill>
                  <a:srgbClr val="0D1B2A"/>
                </a:solidFill>
                <a:latin typeface="Comic Sans MS"/>
              </a:rPr>
              <a:t> very excited about the school trip</a:t>
            </a:r>
            <a:r>
              <a:rPr lang="en-GB" sz="1600" dirty="0">
                <a:solidFill>
                  <a:srgbClr val="FF0000"/>
                </a:solidFill>
                <a:latin typeface="Comic Sans MS"/>
              </a:rPr>
              <a:t>.</a:t>
            </a:r>
            <a:r>
              <a:rPr lang="en-GB" sz="1600" dirty="0">
                <a:solidFill>
                  <a:srgbClr val="0D1B2A"/>
                </a:solidFill>
                <a:latin typeface="Comic Sans MS"/>
              </a:rPr>
              <a:t> </a:t>
            </a:r>
            <a:r>
              <a:rPr lang="en-GB" sz="1600" dirty="0">
                <a:solidFill>
                  <a:srgbClr val="FF0000"/>
                </a:solidFill>
                <a:latin typeface="Comic Sans MS"/>
              </a:rPr>
              <a:t>T</a:t>
            </a:r>
            <a:r>
              <a:rPr lang="en-GB" sz="1600" dirty="0">
                <a:solidFill>
                  <a:srgbClr val="0D1B2A"/>
                </a:solidFill>
                <a:latin typeface="Comic Sans MS"/>
              </a:rPr>
              <a:t>hey </a:t>
            </a:r>
            <a:r>
              <a:rPr lang="en-GB" sz="1600" dirty="0">
                <a:solidFill>
                  <a:srgbClr val="FF0000"/>
                </a:solidFill>
                <a:latin typeface="Comic Sans MS"/>
              </a:rPr>
              <a:t>were</a:t>
            </a:r>
            <a:r>
              <a:rPr lang="en-GB" sz="1600" dirty="0">
                <a:solidFill>
                  <a:srgbClr val="0D1B2A"/>
                </a:solidFill>
                <a:latin typeface="Comic Sans MS"/>
              </a:rPr>
              <a:t> going to the museum</a:t>
            </a:r>
            <a:r>
              <a:rPr lang="en-GB" sz="1600" dirty="0">
                <a:solidFill>
                  <a:srgbClr val="FF0000"/>
                </a:solidFill>
                <a:latin typeface="Comic Sans MS"/>
              </a:rPr>
              <a:t>.</a:t>
            </a:r>
            <a:r>
              <a:rPr lang="en-GB" sz="1600" dirty="0">
                <a:solidFill>
                  <a:srgbClr val="0D1B2A"/>
                </a:solidFill>
                <a:latin typeface="Comic Sans MS"/>
              </a:rPr>
              <a:t> </a:t>
            </a:r>
            <a:r>
              <a:rPr lang="en-GB" sz="1600" dirty="0">
                <a:solidFill>
                  <a:srgbClr val="FF0000"/>
                </a:solidFill>
                <a:latin typeface="Comic Sans MS"/>
              </a:rPr>
              <a:t>M</a:t>
            </a:r>
            <a:r>
              <a:rPr lang="en-GB" sz="1600" dirty="0">
                <a:solidFill>
                  <a:srgbClr val="0D1B2A"/>
                </a:solidFill>
                <a:latin typeface="Comic Sans MS"/>
              </a:rPr>
              <a:t>y teacher said we could buy something from the gift shop if we </a:t>
            </a:r>
            <a:r>
              <a:rPr lang="en-GB" sz="1600" dirty="0">
                <a:solidFill>
                  <a:srgbClr val="FF0000"/>
                </a:solidFill>
                <a:latin typeface="Comic Sans MS"/>
              </a:rPr>
              <a:t>were</a:t>
            </a:r>
            <a:r>
              <a:rPr lang="en-GB" sz="1600" dirty="0">
                <a:solidFill>
                  <a:srgbClr val="0D1B2A"/>
                </a:solidFill>
                <a:latin typeface="Comic Sans MS"/>
              </a:rPr>
              <a:t> well behaved.</a:t>
            </a:r>
          </a:p>
          <a:p>
            <a:pPr algn="l">
              <a:lnSpc>
                <a:spcPts val="2800"/>
              </a:lnSpc>
              <a:spcAft>
                <a:spcPts val="100"/>
              </a:spcAft>
            </a:pPr>
            <a:r>
              <a:rPr lang="en-GB" sz="1600" b="1" dirty="0">
                <a:solidFill>
                  <a:srgbClr val="0D1B2A"/>
                </a:solidFill>
                <a:latin typeface="Comic Sans MS"/>
              </a:rPr>
              <a:t>3. </a:t>
            </a:r>
            <a:r>
              <a:rPr lang="en-GB" sz="1600" dirty="0">
                <a:solidFill>
                  <a:srgbClr val="0D1B2A"/>
                </a:solidFill>
                <a:latin typeface="Comic Sans MS"/>
              </a:rPr>
              <a:t>after lunch me and my friends played football in the playground </a:t>
            </a:r>
            <a:r>
              <a:rPr lang="en-GB" sz="1600" dirty="0" err="1">
                <a:solidFill>
                  <a:srgbClr val="0D1B2A"/>
                </a:solidFill>
                <a:latin typeface="Comic Sans MS"/>
              </a:rPr>
              <a:t>jake</a:t>
            </a:r>
            <a:r>
              <a:rPr lang="en-GB" sz="1600" dirty="0">
                <a:solidFill>
                  <a:srgbClr val="0D1B2A"/>
                </a:solidFill>
                <a:latin typeface="Comic Sans MS"/>
              </a:rPr>
              <a:t> kicked the ball really hard it went over the fence and we </a:t>
            </a:r>
            <a:r>
              <a:rPr lang="en-GB" sz="1600" dirty="0" err="1">
                <a:solidFill>
                  <a:srgbClr val="0D1B2A"/>
                </a:solidFill>
                <a:latin typeface="Comic Sans MS"/>
              </a:rPr>
              <a:t>couldnt</a:t>
            </a:r>
            <a:r>
              <a:rPr lang="en-GB" sz="1600" dirty="0">
                <a:solidFill>
                  <a:srgbClr val="0D1B2A"/>
                </a:solidFill>
                <a:latin typeface="Comic Sans MS"/>
              </a:rPr>
              <a:t> get it back we was really upset.</a:t>
            </a:r>
          </a:p>
          <a:p>
            <a:pPr algn="l">
              <a:lnSpc>
                <a:spcPts val="2800"/>
              </a:lnSpc>
              <a:spcAft>
                <a:spcPts val="200"/>
              </a:spcAft>
            </a:pPr>
            <a:r>
              <a:rPr lang="en-GB" sz="1600" dirty="0">
                <a:solidFill>
                  <a:srgbClr val="FF0000"/>
                </a:solidFill>
                <a:latin typeface="Comic Sans MS"/>
              </a:rPr>
              <a:t>A</a:t>
            </a:r>
            <a:r>
              <a:rPr lang="en-GB" sz="1600" dirty="0">
                <a:solidFill>
                  <a:srgbClr val="0D1B2A"/>
                </a:solidFill>
                <a:latin typeface="Comic Sans MS"/>
              </a:rPr>
              <a:t>fter lunch</a:t>
            </a:r>
            <a:r>
              <a:rPr lang="en-GB" sz="1600" dirty="0">
                <a:solidFill>
                  <a:srgbClr val="FF0000"/>
                </a:solidFill>
                <a:latin typeface="Comic Sans MS"/>
              </a:rPr>
              <a:t>,</a:t>
            </a:r>
            <a:r>
              <a:rPr lang="en-GB" sz="1600" dirty="0">
                <a:solidFill>
                  <a:srgbClr val="0D1B2A"/>
                </a:solidFill>
                <a:latin typeface="Comic Sans MS"/>
              </a:rPr>
              <a:t> me and my friends played football in the playground</a:t>
            </a:r>
            <a:r>
              <a:rPr lang="en-GB" sz="1600" dirty="0">
                <a:solidFill>
                  <a:srgbClr val="FF0000"/>
                </a:solidFill>
                <a:latin typeface="Comic Sans MS"/>
              </a:rPr>
              <a:t>.</a:t>
            </a:r>
            <a:r>
              <a:rPr lang="en-GB" sz="1600" dirty="0">
                <a:solidFill>
                  <a:srgbClr val="0D1B2A"/>
                </a:solidFill>
                <a:latin typeface="Comic Sans MS"/>
              </a:rPr>
              <a:t> </a:t>
            </a:r>
            <a:r>
              <a:rPr lang="en-GB" sz="1600" dirty="0">
                <a:solidFill>
                  <a:srgbClr val="FF0000"/>
                </a:solidFill>
                <a:latin typeface="Comic Sans MS"/>
              </a:rPr>
              <a:t>J</a:t>
            </a:r>
            <a:r>
              <a:rPr lang="en-GB" sz="1600" dirty="0">
                <a:solidFill>
                  <a:srgbClr val="0D1B2A"/>
                </a:solidFill>
                <a:latin typeface="Comic Sans MS"/>
              </a:rPr>
              <a:t>ake kicked the ball really hard</a:t>
            </a:r>
            <a:r>
              <a:rPr lang="en-GB" sz="1600" dirty="0">
                <a:solidFill>
                  <a:srgbClr val="FF0000"/>
                </a:solidFill>
                <a:latin typeface="Comic Sans MS"/>
              </a:rPr>
              <a:t>.</a:t>
            </a:r>
            <a:r>
              <a:rPr lang="en-GB" sz="1600" dirty="0">
                <a:solidFill>
                  <a:srgbClr val="0D1B2A"/>
                </a:solidFill>
                <a:latin typeface="Comic Sans MS"/>
              </a:rPr>
              <a:t> </a:t>
            </a:r>
            <a:r>
              <a:rPr lang="en-GB" sz="1600" dirty="0">
                <a:solidFill>
                  <a:srgbClr val="FF0000"/>
                </a:solidFill>
                <a:latin typeface="Comic Sans MS"/>
              </a:rPr>
              <a:t>I</a:t>
            </a:r>
            <a:r>
              <a:rPr lang="en-GB" sz="1600" dirty="0">
                <a:solidFill>
                  <a:srgbClr val="0D1B2A"/>
                </a:solidFill>
                <a:latin typeface="Comic Sans MS"/>
              </a:rPr>
              <a:t>t went over the fence and we </a:t>
            </a:r>
            <a:r>
              <a:rPr lang="en-GB" sz="1600" dirty="0">
                <a:solidFill>
                  <a:srgbClr val="FF0000"/>
                </a:solidFill>
                <a:latin typeface="Comic Sans MS"/>
              </a:rPr>
              <a:t>couldn’t</a:t>
            </a:r>
            <a:r>
              <a:rPr lang="en-GB" sz="1600" dirty="0">
                <a:solidFill>
                  <a:srgbClr val="0D1B2A"/>
                </a:solidFill>
                <a:latin typeface="Comic Sans MS"/>
              </a:rPr>
              <a:t> get it back</a:t>
            </a:r>
            <a:r>
              <a:rPr lang="en-GB" sz="1600" dirty="0">
                <a:solidFill>
                  <a:srgbClr val="FF0000"/>
                </a:solidFill>
                <a:latin typeface="Comic Sans MS"/>
              </a:rPr>
              <a:t>.</a:t>
            </a:r>
            <a:r>
              <a:rPr lang="en-GB" sz="1600" dirty="0">
                <a:solidFill>
                  <a:srgbClr val="0D1B2A"/>
                </a:solidFill>
                <a:latin typeface="Comic Sans MS"/>
              </a:rPr>
              <a:t> </a:t>
            </a:r>
            <a:r>
              <a:rPr lang="en-GB" sz="1600" dirty="0">
                <a:solidFill>
                  <a:srgbClr val="FF0000"/>
                </a:solidFill>
                <a:latin typeface="Comic Sans MS"/>
              </a:rPr>
              <a:t>W</a:t>
            </a:r>
            <a:r>
              <a:rPr lang="en-GB" sz="1600" dirty="0">
                <a:solidFill>
                  <a:srgbClr val="0D1B2A"/>
                </a:solidFill>
                <a:latin typeface="Comic Sans MS"/>
              </a:rPr>
              <a:t>e </a:t>
            </a:r>
            <a:r>
              <a:rPr lang="en-GB" sz="1600" dirty="0">
                <a:solidFill>
                  <a:srgbClr val="FF0000"/>
                </a:solidFill>
                <a:latin typeface="Comic Sans MS"/>
              </a:rPr>
              <a:t>were</a:t>
            </a:r>
            <a:r>
              <a:rPr lang="en-GB" sz="1600" dirty="0">
                <a:solidFill>
                  <a:srgbClr val="0D1B2A"/>
                </a:solidFill>
                <a:latin typeface="Comic Sans MS"/>
              </a:rPr>
              <a:t> really upset.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arn(inVertical)">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1000"/>
                                        <p:tgtEl>
                                          <p:spTgt spid="3">
                                            <p:txEl>
                                              <p:pRg st="5" end="5"/>
                                            </p:txEl>
                                          </p:spTgt>
                                        </p:tgtEl>
                                      </p:cBhvr>
                                    </p:animEffect>
                                    <p:anim calcmode="lin" valueType="num">
                                      <p:cBhvr>
                                        <p:cTn id="3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barn(inVertical)">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362902" y="0"/>
            <a:ext cx="4418196" cy="584775"/>
          </a:xfrm>
          <a:prstGeom prst="rect">
            <a:avLst/>
          </a:prstGeom>
          <a:noFill/>
        </p:spPr>
        <p:txBody>
          <a:bodyPr wrap="none">
            <a:spAutoFit/>
          </a:bodyPr>
          <a:lstStyle/>
          <a:p>
            <a:pPr algn="ctr">
              <a:defRPr sz="3200" b="1">
                <a:solidFill>
                  <a:srgbClr val="0D1B2A"/>
                </a:solidFill>
                <a:latin typeface="Comic Sans MS"/>
              </a:defRPr>
            </a:pPr>
            <a:r>
              <a:rPr dirty="0"/>
              <a:t>Independent Practice</a:t>
            </a:r>
            <a:endParaRPr lang="en-GB" dirty="0"/>
          </a:p>
        </p:txBody>
      </p:sp>
      <p:sp>
        <p:nvSpPr>
          <p:cNvPr id="3" name="Rounded Rectangle 2"/>
          <p:cNvSpPr/>
          <p:nvPr/>
        </p:nvSpPr>
        <p:spPr>
          <a:xfrm>
            <a:off x="0" y="521208"/>
            <a:ext cx="9025128" cy="617220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oAutofit/>
          </a:bodyPr>
          <a:lstStyle/>
          <a:p>
            <a:pPr algn="l">
              <a:lnSpc>
                <a:spcPts val="2800"/>
              </a:lnSpc>
              <a:spcAft>
                <a:spcPts val="600"/>
              </a:spcAft>
            </a:pPr>
            <a:r>
              <a:rPr lang="en-GB" sz="1400" b="1" dirty="0">
                <a:solidFill>
                  <a:srgbClr val="0D1B2A"/>
                </a:solidFill>
                <a:latin typeface="Comic Sans MS"/>
              </a:rPr>
              <a:t>Edit each paragraph independently. Fix all run‑on sentences, non‑standard verb forms, missing capitals and incorrect punctuation.</a:t>
            </a:r>
          </a:p>
          <a:p>
            <a:pPr algn="l">
              <a:lnSpc>
                <a:spcPts val="2800"/>
              </a:lnSpc>
              <a:spcAft>
                <a:spcPts val="500"/>
              </a:spcAft>
            </a:pPr>
            <a:r>
              <a:rPr lang="en-GB" sz="1400" dirty="0">
                <a:solidFill>
                  <a:srgbClr val="0D1B2A"/>
                </a:solidFill>
                <a:latin typeface="Comic Sans MS"/>
              </a:rPr>
              <a:t>1. on </a:t>
            </a:r>
            <a:r>
              <a:rPr lang="en-GB" sz="1400" dirty="0" err="1">
                <a:solidFill>
                  <a:srgbClr val="0D1B2A"/>
                </a:solidFill>
                <a:latin typeface="Comic Sans MS"/>
              </a:rPr>
              <a:t>monday</a:t>
            </a:r>
            <a:r>
              <a:rPr lang="en-GB" sz="1400" dirty="0">
                <a:solidFill>
                  <a:srgbClr val="0D1B2A"/>
                </a:solidFill>
                <a:latin typeface="Comic Sans MS"/>
              </a:rPr>
              <a:t> morning the whole class was sat in the hall waiting for assembly to start me and my friend was talking and the teacher told us to be quiet she said we was being very rude and we should of </a:t>
            </a:r>
            <a:r>
              <a:rPr lang="en-GB" sz="1400" dirty="0" err="1">
                <a:solidFill>
                  <a:srgbClr val="0D1B2A"/>
                </a:solidFill>
                <a:latin typeface="Comic Sans MS"/>
              </a:rPr>
              <a:t>knowed</a:t>
            </a:r>
            <a:r>
              <a:rPr lang="en-GB" sz="1400" dirty="0">
                <a:solidFill>
                  <a:srgbClr val="0D1B2A"/>
                </a:solidFill>
                <a:latin typeface="Comic Sans MS"/>
              </a:rPr>
              <a:t> better.</a:t>
            </a:r>
          </a:p>
          <a:p>
            <a:pPr algn="l">
              <a:lnSpc>
                <a:spcPts val="2800"/>
              </a:lnSpc>
              <a:spcAft>
                <a:spcPts val="500"/>
              </a:spcAft>
            </a:pPr>
            <a:r>
              <a:rPr lang="en-GB" sz="1400" dirty="0">
                <a:solidFill>
                  <a:srgbClr val="0D1B2A"/>
                </a:solidFill>
                <a:latin typeface="Comic Sans MS"/>
              </a:rPr>
              <a:t>2. last week our class done a project about the romans we had to work in groups me and three others was making a poster we </a:t>
            </a:r>
            <a:r>
              <a:rPr lang="en-GB" sz="1400" dirty="0" err="1">
                <a:solidFill>
                  <a:srgbClr val="0D1B2A"/>
                </a:solidFill>
                <a:latin typeface="Comic Sans MS"/>
              </a:rPr>
              <a:t>drawed</a:t>
            </a:r>
            <a:r>
              <a:rPr lang="en-GB" sz="1400" dirty="0">
                <a:solidFill>
                  <a:srgbClr val="0D1B2A"/>
                </a:solidFill>
                <a:latin typeface="Comic Sans MS"/>
              </a:rPr>
              <a:t> pictures and </a:t>
            </a:r>
            <a:r>
              <a:rPr lang="en-GB" sz="1400" dirty="0" err="1">
                <a:solidFill>
                  <a:srgbClr val="0D1B2A"/>
                </a:solidFill>
                <a:latin typeface="Comic Sans MS"/>
              </a:rPr>
              <a:t>writed</a:t>
            </a:r>
            <a:r>
              <a:rPr lang="en-GB" sz="1400" dirty="0">
                <a:solidFill>
                  <a:srgbClr val="0D1B2A"/>
                </a:solidFill>
                <a:latin typeface="Comic Sans MS"/>
              </a:rPr>
              <a:t> facts all over it but we run out of time before we could finish.</a:t>
            </a:r>
          </a:p>
          <a:p>
            <a:pPr algn="l">
              <a:lnSpc>
                <a:spcPts val="2800"/>
              </a:lnSpc>
              <a:spcAft>
                <a:spcPts val="500"/>
              </a:spcAft>
            </a:pPr>
            <a:r>
              <a:rPr lang="en-GB" sz="1400" dirty="0">
                <a:solidFill>
                  <a:srgbClr val="0D1B2A"/>
                </a:solidFill>
                <a:latin typeface="Comic Sans MS"/>
              </a:rPr>
              <a:t>3. the school council had a meeting at lunchtime they was discussing whether to get new playground equipment me and the other members was asked to vote on it </a:t>
            </a:r>
            <a:r>
              <a:rPr lang="en-GB" sz="1400" dirty="0" err="1">
                <a:solidFill>
                  <a:srgbClr val="0D1B2A"/>
                </a:solidFill>
                <a:latin typeface="Comic Sans MS"/>
              </a:rPr>
              <a:t>i</a:t>
            </a:r>
            <a:r>
              <a:rPr lang="en-GB" sz="1400" dirty="0">
                <a:solidFill>
                  <a:srgbClr val="0D1B2A"/>
                </a:solidFill>
                <a:latin typeface="Comic Sans MS"/>
              </a:rPr>
              <a:t> </a:t>
            </a:r>
            <a:r>
              <a:rPr lang="en-GB" sz="1400" dirty="0" err="1">
                <a:solidFill>
                  <a:srgbClr val="0D1B2A"/>
                </a:solidFill>
                <a:latin typeface="Comic Sans MS"/>
              </a:rPr>
              <a:t>thinked</a:t>
            </a:r>
            <a:r>
              <a:rPr lang="en-GB" sz="1400" dirty="0">
                <a:solidFill>
                  <a:srgbClr val="0D1B2A"/>
                </a:solidFill>
                <a:latin typeface="Comic Sans MS"/>
              </a:rPr>
              <a:t> the climbing frame was the best choice.</a:t>
            </a:r>
          </a:p>
          <a:p>
            <a:pPr algn="l">
              <a:lnSpc>
                <a:spcPts val="2800"/>
              </a:lnSpc>
              <a:spcAft>
                <a:spcPts val="500"/>
              </a:spcAft>
            </a:pPr>
            <a:r>
              <a:rPr lang="en-GB" sz="1400" dirty="0">
                <a:solidFill>
                  <a:srgbClr val="0D1B2A"/>
                </a:solidFill>
                <a:latin typeface="Comic Sans MS"/>
              </a:rPr>
              <a:t>4. after school on </a:t>
            </a:r>
            <a:r>
              <a:rPr lang="en-GB" sz="1400" dirty="0" err="1">
                <a:solidFill>
                  <a:srgbClr val="0D1B2A"/>
                </a:solidFill>
                <a:latin typeface="Comic Sans MS"/>
              </a:rPr>
              <a:t>wednesday</a:t>
            </a:r>
            <a:r>
              <a:rPr lang="en-GB" sz="1400" dirty="0">
                <a:solidFill>
                  <a:srgbClr val="0D1B2A"/>
                </a:solidFill>
                <a:latin typeface="Comic Sans MS"/>
              </a:rPr>
              <a:t> me and my dad </a:t>
            </a:r>
            <a:r>
              <a:rPr lang="en-GB" sz="1400" dirty="0" err="1">
                <a:solidFill>
                  <a:srgbClr val="0D1B2A"/>
                </a:solidFill>
                <a:latin typeface="Comic Sans MS"/>
              </a:rPr>
              <a:t>goed</a:t>
            </a:r>
            <a:r>
              <a:rPr lang="en-GB" sz="1400" dirty="0">
                <a:solidFill>
                  <a:srgbClr val="0D1B2A"/>
                </a:solidFill>
                <a:latin typeface="Comic Sans MS"/>
              </a:rPr>
              <a:t> to the supermarket we </a:t>
            </a:r>
            <a:r>
              <a:rPr lang="en-GB" sz="1400" dirty="0" err="1">
                <a:solidFill>
                  <a:srgbClr val="0D1B2A"/>
                </a:solidFill>
                <a:latin typeface="Comic Sans MS"/>
              </a:rPr>
              <a:t>buyed</a:t>
            </a:r>
            <a:r>
              <a:rPr lang="en-GB" sz="1400" dirty="0">
                <a:solidFill>
                  <a:srgbClr val="0D1B2A"/>
                </a:solidFill>
                <a:latin typeface="Comic Sans MS"/>
              </a:rPr>
              <a:t> lots of food for dinner then we </a:t>
            </a:r>
            <a:r>
              <a:rPr lang="en-GB" sz="1400" dirty="0" err="1">
                <a:solidFill>
                  <a:srgbClr val="0D1B2A"/>
                </a:solidFill>
                <a:latin typeface="Comic Sans MS"/>
              </a:rPr>
              <a:t>drived</a:t>
            </a:r>
            <a:r>
              <a:rPr lang="en-GB" sz="1400" dirty="0">
                <a:solidFill>
                  <a:srgbClr val="0D1B2A"/>
                </a:solidFill>
                <a:latin typeface="Comic Sans MS"/>
              </a:rPr>
              <a:t> home and </a:t>
            </a:r>
            <a:r>
              <a:rPr lang="en-GB" sz="1400" dirty="0" err="1">
                <a:solidFill>
                  <a:srgbClr val="0D1B2A"/>
                </a:solidFill>
                <a:latin typeface="Comic Sans MS"/>
              </a:rPr>
              <a:t>i</a:t>
            </a:r>
            <a:r>
              <a:rPr lang="en-GB" sz="1400" dirty="0">
                <a:solidFill>
                  <a:srgbClr val="0D1B2A"/>
                </a:solidFill>
                <a:latin typeface="Comic Sans MS"/>
              </a:rPr>
              <a:t> helped him cook the pasta it was really fun but </a:t>
            </a:r>
            <a:r>
              <a:rPr lang="en-GB" sz="1400" dirty="0" err="1">
                <a:solidFill>
                  <a:srgbClr val="0D1B2A"/>
                </a:solidFill>
                <a:latin typeface="Comic Sans MS"/>
              </a:rPr>
              <a:t>i</a:t>
            </a:r>
            <a:r>
              <a:rPr lang="en-GB" sz="1400" dirty="0">
                <a:solidFill>
                  <a:srgbClr val="0D1B2A"/>
                </a:solidFill>
                <a:latin typeface="Comic Sans MS"/>
              </a:rPr>
              <a:t> </a:t>
            </a:r>
            <a:r>
              <a:rPr lang="en-GB" sz="1400" dirty="0" err="1">
                <a:solidFill>
                  <a:srgbClr val="0D1B2A"/>
                </a:solidFill>
                <a:latin typeface="Comic Sans MS"/>
              </a:rPr>
              <a:t>eated</a:t>
            </a:r>
            <a:r>
              <a:rPr lang="en-GB" sz="1400" dirty="0">
                <a:solidFill>
                  <a:srgbClr val="0D1B2A"/>
                </a:solidFill>
                <a:latin typeface="Comic Sans MS"/>
              </a:rPr>
              <a:t> too much.</a:t>
            </a:r>
          </a:p>
          <a:p>
            <a:pPr algn="l">
              <a:lnSpc>
                <a:spcPts val="2800"/>
              </a:lnSpc>
              <a:spcAft>
                <a:spcPts val="500"/>
              </a:spcAft>
            </a:pPr>
            <a:r>
              <a:rPr lang="en-GB" sz="1400" dirty="0">
                <a:solidFill>
                  <a:srgbClr val="0D1B2A"/>
                </a:solidFill>
                <a:latin typeface="Comic Sans MS"/>
              </a:rPr>
              <a:t>5. in our reading lesson the teacher asked who had finished the book me and </a:t>
            </a:r>
            <a:r>
              <a:rPr lang="en-GB" sz="1400" dirty="0" err="1">
                <a:solidFill>
                  <a:srgbClr val="0D1B2A"/>
                </a:solidFill>
                <a:latin typeface="Comic Sans MS"/>
              </a:rPr>
              <a:t>emma</a:t>
            </a:r>
            <a:r>
              <a:rPr lang="en-GB" sz="1400" dirty="0">
                <a:solidFill>
                  <a:srgbClr val="0D1B2A"/>
                </a:solidFill>
                <a:latin typeface="Comic Sans MS"/>
              </a:rPr>
              <a:t> put our hands up she said we done really well and we could choose a new one from the library we was very pleased.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362902" y="182880"/>
            <a:ext cx="4418196" cy="584775"/>
          </a:xfrm>
          <a:prstGeom prst="rect">
            <a:avLst/>
          </a:prstGeom>
          <a:noFill/>
        </p:spPr>
        <p:txBody>
          <a:bodyPr wrap="none">
            <a:spAutoFit/>
          </a:bodyPr>
          <a:lstStyle/>
          <a:p>
            <a:pPr algn="ctr">
              <a:defRPr sz="3200" b="1">
                <a:solidFill>
                  <a:srgbClr val="0D1B2A"/>
                </a:solidFill>
                <a:latin typeface="Comic Sans MS"/>
              </a:defRPr>
            </a:pPr>
            <a:r>
              <a:rPr lang="en-GB"/>
              <a:t>Independent</a:t>
            </a:r>
            <a:r>
              <a:t> Practice</a:t>
            </a:r>
            <a:endParaRPr lang="en-GB"/>
          </a:p>
        </p:txBody>
      </p:sp>
      <p:sp>
        <p:nvSpPr>
          <p:cNvPr id="3" name="Rounded Rectangle 2"/>
          <p:cNvSpPr/>
          <p:nvPr/>
        </p:nvSpPr>
        <p:spPr>
          <a:xfrm>
            <a:off x="138804" y="896112"/>
            <a:ext cx="8851392" cy="539496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oAutofit/>
          </a:bodyPr>
          <a:lstStyle/>
          <a:p>
            <a:pPr algn="l">
              <a:lnSpc>
                <a:spcPts val="2800"/>
              </a:lnSpc>
              <a:spcAft>
                <a:spcPts val="600"/>
              </a:spcAft>
            </a:pPr>
            <a:r>
              <a:rPr lang="en-GB" sz="1200" b="1" dirty="0">
                <a:solidFill>
                  <a:srgbClr val="0D1B2A"/>
                </a:solidFill>
                <a:latin typeface="Comic Sans MS"/>
              </a:rPr>
              <a:t>Edit each paragraph independently. Fix all run‑on sentences, non‑standard verb forms, missing capitals and incorrect punctuation.</a:t>
            </a:r>
          </a:p>
          <a:p>
            <a:pPr algn="l">
              <a:lnSpc>
                <a:spcPts val="2800"/>
              </a:lnSpc>
              <a:spcAft>
                <a:spcPts val="500"/>
              </a:spcAft>
            </a:pPr>
            <a:r>
              <a:rPr lang="en-GB" sz="1200" dirty="0">
                <a:solidFill>
                  <a:srgbClr val="0D1B2A"/>
                </a:solidFill>
                <a:latin typeface="Comic Sans MS"/>
              </a:rPr>
              <a:t>6. during golden time on </a:t>
            </a:r>
            <a:r>
              <a:rPr lang="en-GB" sz="1200" dirty="0" err="1">
                <a:solidFill>
                  <a:srgbClr val="0D1B2A"/>
                </a:solidFill>
                <a:latin typeface="Comic Sans MS"/>
              </a:rPr>
              <a:t>friday</a:t>
            </a:r>
            <a:r>
              <a:rPr lang="en-GB" sz="1200" dirty="0">
                <a:solidFill>
                  <a:srgbClr val="0D1B2A"/>
                </a:solidFill>
                <a:latin typeface="Comic Sans MS"/>
              </a:rPr>
              <a:t> me and my friends was playing a board game </a:t>
            </a:r>
            <a:r>
              <a:rPr lang="en-GB" sz="1200" dirty="0" err="1">
                <a:solidFill>
                  <a:srgbClr val="0D1B2A"/>
                </a:solidFill>
                <a:latin typeface="Comic Sans MS"/>
              </a:rPr>
              <a:t>jake</a:t>
            </a:r>
            <a:r>
              <a:rPr lang="en-GB" sz="1200" dirty="0">
                <a:solidFill>
                  <a:srgbClr val="0D1B2A"/>
                </a:solidFill>
                <a:latin typeface="Comic Sans MS"/>
              </a:rPr>
              <a:t> throwed the dice too hard and it </a:t>
            </a:r>
            <a:r>
              <a:rPr lang="en-GB" sz="1200" dirty="0" err="1">
                <a:solidFill>
                  <a:srgbClr val="0D1B2A"/>
                </a:solidFill>
                <a:latin typeface="Comic Sans MS"/>
              </a:rPr>
              <a:t>falled</a:t>
            </a:r>
            <a:r>
              <a:rPr lang="en-GB" sz="1200" dirty="0">
                <a:solidFill>
                  <a:srgbClr val="0D1B2A"/>
                </a:solidFill>
                <a:latin typeface="Comic Sans MS"/>
              </a:rPr>
              <a:t> off the table we </a:t>
            </a:r>
            <a:r>
              <a:rPr lang="en-GB" sz="1200" dirty="0" err="1">
                <a:solidFill>
                  <a:srgbClr val="0D1B2A"/>
                </a:solidFill>
                <a:latin typeface="Comic Sans MS"/>
              </a:rPr>
              <a:t>couldnt</a:t>
            </a:r>
            <a:r>
              <a:rPr lang="en-GB" sz="1200" dirty="0">
                <a:solidFill>
                  <a:srgbClr val="0D1B2A"/>
                </a:solidFill>
                <a:latin typeface="Comic Sans MS"/>
              </a:rPr>
              <a:t> find it anywhere so the teacher give us a new one.</a:t>
            </a:r>
          </a:p>
          <a:p>
            <a:pPr algn="l">
              <a:lnSpc>
                <a:spcPts val="2800"/>
              </a:lnSpc>
              <a:spcAft>
                <a:spcPts val="500"/>
              </a:spcAft>
            </a:pPr>
            <a:r>
              <a:rPr lang="en-GB" sz="1200" dirty="0">
                <a:solidFill>
                  <a:srgbClr val="0D1B2A"/>
                </a:solidFill>
                <a:latin typeface="Comic Sans MS"/>
              </a:rPr>
              <a:t>7. at the weekend my family and me went to visit my grandparents they lives in a little village near the coast my grandad </a:t>
            </a:r>
            <a:r>
              <a:rPr lang="en-GB" sz="1200" dirty="0" err="1">
                <a:solidFill>
                  <a:srgbClr val="0D1B2A"/>
                </a:solidFill>
                <a:latin typeface="Comic Sans MS"/>
              </a:rPr>
              <a:t>teached</a:t>
            </a:r>
            <a:r>
              <a:rPr lang="en-GB" sz="1200" dirty="0">
                <a:solidFill>
                  <a:srgbClr val="0D1B2A"/>
                </a:solidFill>
                <a:latin typeface="Comic Sans MS"/>
              </a:rPr>
              <a:t> me how to play chess and my nan baked a cake it was the best day.</a:t>
            </a:r>
          </a:p>
          <a:p>
            <a:pPr algn="l">
              <a:lnSpc>
                <a:spcPts val="2800"/>
              </a:lnSpc>
              <a:spcAft>
                <a:spcPts val="500"/>
              </a:spcAft>
            </a:pPr>
            <a:r>
              <a:rPr lang="en-GB" sz="1200" dirty="0">
                <a:solidFill>
                  <a:srgbClr val="0D1B2A"/>
                </a:solidFill>
                <a:latin typeface="Comic Sans MS"/>
              </a:rPr>
              <a:t>8. the year five children was learning about the water cycle in geography the teacher </a:t>
            </a:r>
            <a:r>
              <a:rPr lang="en-GB" sz="1200" dirty="0" err="1">
                <a:solidFill>
                  <a:srgbClr val="0D1B2A"/>
                </a:solidFill>
                <a:latin typeface="Comic Sans MS"/>
              </a:rPr>
              <a:t>drawed</a:t>
            </a:r>
            <a:r>
              <a:rPr lang="en-GB" sz="1200" dirty="0">
                <a:solidFill>
                  <a:srgbClr val="0D1B2A"/>
                </a:solidFill>
                <a:latin typeface="Comic Sans MS"/>
              </a:rPr>
              <a:t> a diagram on the board and we had to copy it into our books me and my partner done ours together and it looked really good.</a:t>
            </a:r>
          </a:p>
          <a:p>
            <a:pPr algn="l">
              <a:lnSpc>
                <a:spcPts val="2800"/>
              </a:lnSpc>
              <a:spcAft>
                <a:spcPts val="500"/>
              </a:spcAft>
            </a:pPr>
            <a:r>
              <a:rPr lang="en-GB" sz="1200" dirty="0">
                <a:solidFill>
                  <a:srgbClr val="0D1B2A"/>
                </a:solidFill>
                <a:latin typeface="Comic Sans MS"/>
              </a:rPr>
              <a:t>9. yesterday in maths we was working on fractions the questions was really hard and me and lots of other children </a:t>
            </a:r>
            <a:r>
              <a:rPr lang="en-GB" sz="1200" dirty="0" err="1">
                <a:solidFill>
                  <a:srgbClr val="0D1B2A"/>
                </a:solidFill>
                <a:latin typeface="Comic Sans MS"/>
              </a:rPr>
              <a:t>didnt</a:t>
            </a:r>
            <a:r>
              <a:rPr lang="en-GB" sz="1200" dirty="0">
                <a:solidFill>
                  <a:srgbClr val="0D1B2A"/>
                </a:solidFill>
                <a:latin typeface="Comic Sans MS"/>
              </a:rPr>
              <a:t> understand them the teacher come over and helped us she explained it much more clearer.</a:t>
            </a:r>
          </a:p>
          <a:p>
            <a:pPr algn="l">
              <a:lnSpc>
                <a:spcPts val="2800"/>
              </a:lnSpc>
              <a:spcAft>
                <a:spcPts val="500"/>
              </a:spcAft>
            </a:pPr>
            <a:r>
              <a:rPr lang="en-GB" sz="1200" dirty="0">
                <a:solidFill>
                  <a:srgbClr val="0D1B2A"/>
                </a:solidFill>
                <a:latin typeface="Comic Sans MS"/>
              </a:rPr>
              <a:t>10. on sports day me and my team was in the relay race </a:t>
            </a:r>
            <a:r>
              <a:rPr lang="en-GB" sz="1200" dirty="0" err="1">
                <a:solidFill>
                  <a:srgbClr val="0D1B2A"/>
                </a:solidFill>
                <a:latin typeface="Comic Sans MS"/>
              </a:rPr>
              <a:t>i</a:t>
            </a:r>
            <a:r>
              <a:rPr lang="en-GB" sz="1200" dirty="0">
                <a:solidFill>
                  <a:srgbClr val="0D1B2A"/>
                </a:solidFill>
                <a:latin typeface="Comic Sans MS"/>
              </a:rPr>
              <a:t> </a:t>
            </a:r>
            <a:r>
              <a:rPr lang="en-GB" sz="1200" dirty="0" err="1">
                <a:solidFill>
                  <a:srgbClr val="0D1B2A"/>
                </a:solidFill>
                <a:latin typeface="Comic Sans MS"/>
              </a:rPr>
              <a:t>runned</a:t>
            </a:r>
            <a:r>
              <a:rPr lang="en-GB" sz="1200" dirty="0">
                <a:solidFill>
                  <a:srgbClr val="0D1B2A"/>
                </a:solidFill>
                <a:latin typeface="Comic Sans MS"/>
              </a:rPr>
              <a:t> as fast as </a:t>
            </a:r>
            <a:r>
              <a:rPr lang="en-GB" sz="1200" dirty="0" err="1">
                <a:solidFill>
                  <a:srgbClr val="0D1B2A"/>
                </a:solidFill>
                <a:latin typeface="Comic Sans MS"/>
              </a:rPr>
              <a:t>i</a:t>
            </a:r>
            <a:r>
              <a:rPr lang="en-GB" sz="1200" dirty="0">
                <a:solidFill>
                  <a:srgbClr val="0D1B2A"/>
                </a:solidFill>
                <a:latin typeface="Comic Sans MS"/>
              </a:rPr>
              <a:t> could and then </a:t>
            </a:r>
            <a:r>
              <a:rPr lang="en-GB" sz="1200" dirty="0" err="1">
                <a:solidFill>
                  <a:srgbClr val="0D1B2A"/>
                </a:solidFill>
                <a:latin typeface="Comic Sans MS"/>
              </a:rPr>
              <a:t>i</a:t>
            </a:r>
            <a:r>
              <a:rPr lang="en-GB" sz="1200" dirty="0">
                <a:solidFill>
                  <a:srgbClr val="0D1B2A"/>
                </a:solidFill>
                <a:latin typeface="Comic Sans MS"/>
              </a:rPr>
              <a:t> passed the baton to lily she done brilliantly and we </a:t>
            </a:r>
            <a:r>
              <a:rPr lang="en-GB" sz="1200" dirty="0" err="1">
                <a:solidFill>
                  <a:srgbClr val="0D1B2A"/>
                </a:solidFill>
                <a:latin typeface="Comic Sans MS"/>
              </a:rPr>
              <a:t>winned</a:t>
            </a:r>
            <a:r>
              <a:rPr lang="en-GB" sz="1200" dirty="0">
                <a:solidFill>
                  <a:srgbClr val="0D1B2A"/>
                </a:solidFill>
                <a:latin typeface="Comic Sans MS"/>
              </a:rPr>
              <a:t> the race the whole class cheered and we was so happy.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1283279" y="91440"/>
            <a:ext cx="6577442" cy="584775"/>
          </a:xfrm>
          <a:prstGeom prst="rect">
            <a:avLst/>
          </a:prstGeom>
          <a:noFill/>
        </p:spPr>
        <p:txBody>
          <a:bodyPr wrap="none">
            <a:spAutoFit/>
          </a:bodyPr>
          <a:lstStyle/>
          <a:p>
            <a:pPr algn="ctr">
              <a:defRPr sz="3200" b="1">
                <a:solidFill>
                  <a:srgbClr val="0D1B2A"/>
                </a:solidFill>
                <a:latin typeface="Comic Sans MS"/>
              </a:defRPr>
            </a:pPr>
            <a:r>
              <a:rPr lang="en-GB" sz="3200" b="1">
                <a:solidFill>
                  <a:srgbClr val="0D1B2A"/>
                </a:solidFill>
                <a:latin typeface="Comic Sans MS"/>
              </a:rPr>
              <a:t>Independent Practice – Answers</a:t>
            </a:r>
            <a:endParaRPr lang="en-GB"/>
          </a:p>
        </p:txBody>
      </p:sp>
      <p:sp>
        <p:nvSpPr>
          <p:cNvPr id="3" name="Rounded Rectangle 2"/>
          <p:cNvSpPr/>
          <p:nvPr/>
        </p:nvSpPr>
        <p:spPr>
          <a:xfrm>
            <a:off x="292608" y="1100000"/>
            <a:ext cx="8439912" cy="5309944"/>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ormAutofit fontScale="85000" lnSpcReduction="10000"/>
          </a:bodyPr>
          <a:lstStyle/>
          <a:p>
            <a:pPr algn="l">
              <a:lnSpc>
                <a:spcPts val="2200"/>
              </a:lnSpc>
              <a:spcAft>
                <a:spcPts val="800"/>
              </a:spcAft>
            </a:pPr>
            <a:r>
              <a:rPr lang="en-GB" dirty="0">
                <a:solidFill>
                  <a:srgbClr val="FF0000"/>
                </a:solidFill>
                <a:latin typeface="Comic Sans MS"/>
              </a:rPr>
              <a:t>1.</a:t>
            </a:r>
            <a:r>
              <a:rPr lang="en-GB" dirty="0">
                <a:solidFill>
                  <a:srgbClr val="0D1B2A"/>
                </a:solidFill>
                <a:latin typeface="Comic Sans MS"/>
              </a:rPr>
              <a:t> </a:t>
            </a:r>
            <a:r>
              <a:rPr lang="en-GB" dirty="0">
                <a:solidFill>
                  <a:srgbClr val="FF0000"/>
                </a:solidFill>
                <a:latin typeface="Comic Sans MS"/>
              </a:rPr>
              <a:t>O</a:t>
            </a:r>
            <a:r>
              <a:rPr lang="en-GB" dirty="0">
                <a:solidFill>
                  <a:srgbClr val="0D1B2A"/>
                </a:solidFill>
                <a:latin typeface="Comic Sans MS"/>
              </a:rPr>
              <a:t>n </a:t>
            </a:r>
            <a:r>
              <a:rPr lang="en-GB" dirty="0">
                <a:solidFill>
                  <a:srgbClr val="FF0000"/>
                </a:solidFill>
                <a:latin typeface="Comic Sans MS"/>
              </a:rPr>
              <a:t>M</a:t>
            </a:r>
            <a:r>
              <a:rPr lang="en-GB" dirty="0">
                <a:solidFill>
                  <a:srgbClr val="0D1B2A"/>
                </a:solidFill>
                <a:latin typeface="Comic Sans MS"/>
              </a:rPr>
              <a:t>onday morning</a:t>
            </a:r>
            <a:r>
              <a:rPr lang="en-GB" dirty="0">
                <a:solidFill>
                  <a:srgbClr val="FF0000"/>
                </a:solidFill>
                <a:latin typeface="Comic Sans MS"/>
              </a:rPr>
              <a:t>,</a:t>
            </a:r>
            <a:r>
              <a:rPr lang="en-GB" dirty="0">
                <a:solidFill>
                  <a:srgbClr val="0D1B2A"/>
                </a:solidFill>
                <a:latin typeface="Comic Sans MS"/>
              </a:rPr>
              <a:t> the whole class </a:t>
            </a:r>
            <a:r>
              <a:rPr lang="en-GB" dirty="0">
                <a:solidFill>
                  <a:srgbClr val="FF0000"/>
                </a:solidFill>
                <a:latin typeface="Comic Sans MS"/>
              </a:rPr>
              <a:t>were sitting</a:t>
            </a:r>
            <a:r>
              <a:rPr lang="en-GB" dirty="0">
                <a:solidFill>
                  <a:srgbClr val="0D1B2A"/>
                </a:solidFill>
                <a:latin typeface="Comic Sans MS"/>
              </a:rPr>
              <a:t> in the hall waiting for assembly to start</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M</a:t>
            </a:r>
            <a:r>
              <a:rPr lang="en-GB" dirty="0">
                <a:solidFill>
                  <a:srgbClr val="0D1B2A"/>
                </a:solidFill>
                <a:latin typeface="Comic Sans MS"/>
              </a:rPr>
              <a:t>y friend and </a:t>
            </a:r>
            <a:r>
              <a:rPr lang="en-GB" dirty="0">
                <a:solidFill>
                  <a:srgbClr val="FF0000"/>
                </a:solidFill>
                <a:latin typeface="Comic Sans MS"/>
              </a:rPr>
              <a:t>I were</a:t>
            </a:r>
            <a:r>
              <a:rPr lang="en-GB" dirty="0">
                <a:solidFill>
                  <a:srgbClr val="0D1B2A"/>
                </a:solidFill>
                <a:latin typeface="Comic Sans MS"/>
              </a:rPr>
              <a:t> talking</a:t>
            </a:r>
            <a:r>
              <a:rPr lang="en-GB" dirty="0">
                <a:solidFill>
                  <a:srgbClr val="FF0000"/>
                </a:solidFill>
                <a:latin typeface="Comic Sans MS"/>
              </a:rPr>
              <a:t>,</a:t>
            </a:r>
            <a:r>
              <a:rPr lang="en-GB" dirty="0">
                <a:solidFill>
                  <a:srgbClr val="0D1B2A"/>
                </a:solidFill>
                <a:latin typeface="Comic Sans MS"/>
              </a:rPr>
              <a:t> and the teacher told us to be quiet</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S</a:t>
            </a:r>
            <a:r>
              <a:rPr lang="en-GB" dirty="0">
                <a:solidFill>
                  <a:srgbClr val="0D1B2A"/>
                </a:solidFill>
                <a:latin typeface="Comic Sans MS"/>
              </a:rPr>
              <a:t>he said we </a:t>
            </a:r>
            <a:r>
              <a:rPr lang="en-GB" dirty="0">
                <a:solidFill>
                  <a:srgbClr val="FF0000"/>
                </a:solidFill>
                <a:latin typeface="Comic Sans MS"/>
              </a:rPr>
              <a:t>were</a:t>
            </a:r>
            <a:r>
              <a:rPr lang="en-GB" dirty="0">
                <a:solidFill>
                  <a:srgbClr val="0D1B2A"/>
                </a:solidFill>
                <a:latin typeface="Comic Sans MS"/>
              </a:rPr>
              <a:t> being very rude and we should </a:t>
            </a:r>
            <a:r>
              <a:rPr lang="en-GB" dirty="0">
                <a:solidFill>
                  <a:srgbClr val="FF0000"/>
                </a:solidFill>
                <a:latin typeface="Comic Sans MS"/>
              </a:rPr>
              <a:t>have known</a:t>
            </a:r>
            <a:r>
              <a:rPr lang="en-GB" dirty="0">
                <a:solidFill>
                  <a:srgbClr val="0D1B2A"/>
                </a:solidFill>
                <a:latin typeface="Comic Sans MS"/>
              </a:rPr>
              <a:t> better.</a:t>
            </a:r>
          </a:p>
          <a:p>
            <a:pPr algn="l">
              <a:lnSpc>
                <a:spcPts val="2200"/>
              </a:lnSpc>
              <a:spcAft>
                <a:spcPts val="800"/>
              </a:spcAft>
            </a:pPr>
            <a:r>
              <a:rPr lang="en-GB" dirty="0">
                <a:solidFill>
                  <a:srgbClr val="FF0000"/>
                </a:solidFill>
                <a:latin typeface="Comic Sans MS"/>
              </a:rPr>
              <a:t>2.</a:t>
            </a:r>
            <a:r>
              <a:rPr lang="en-GB" dirty="0">
                <a:solidFill>
                  <a:srgbClr val="0D1B2A"/>
                </a:solidFill>
                <a:latin typeface="Comic Sans MS"/>
              </a:rPr>
              <a:t> </a:t>
            </a:r>
            <a:r>
              <a:rPr lang="en-GB" dirty="0">
                <a:solidFill>
                  <a:srgbClr val="FF0000"/>
                </a:solidFill>
                <a:latin typeface="Comic Sans MS"/>
              </a:rPr>
              <a:t>L</a:t>
            </a:r>
            <a:r>
              <a:rPr lang="en-GB" dirty="0">
                <a:solidFill>
                  <a:srgbClr val="0D1B2A"/>
                </a:solidFill>
                <a:latin typeface="Comic Sans MS"/>
              </a:rPr>
              <a:t>ast week</a:t>
            </a:r>
            <a:r>
              <a:rPr lang="en-GB" dirty="0">
                <a:solidFill>
                  <a:srgbClr val="FF0000"/>
                </a:solidFill>
                <a:latin typeface="Comic Sans MS"/>
              </a:rPr>
              <a:t>,</a:t>
            </a:r>
            <a:r>
              <a:rPr lang="en-GB" dirty="0">
                <a:solidFill>
                  <a:srgbClr val="0D1B2A"/>
                </a:solidFill>
                <a:latin typeface="Comic Sans MS"/>
              </a:rPr>
              <a:t> our class </a:t>
            </a:r>
            <a:r>
              <a:rPr lang="en-GB" dirty="0">
                <a:solidFill>
                  <a:srgbClr val="FF0000"/>
                </a:solidFill>
                <a:latin typeface="Comic Sans MS"/>
              </a:rPr>
              <a:t>did</a:t>
            </a:r>
            <a:r>
              <a:rPr lang="en-GB" dirty="0">
                <a:solidFill>
                  <a:srgbClr val="0D1B2A"/>
                </a:solidFill>
                <a:latin typeface="Comic Sans MS"/>
              </a:rPr>
              <a:t> a project about the </a:t>
            </a:r>
            <a:r>
              <a:rPr lang="en-GB" dirty="0">
                <a:solidFill>
                  <a:srgbClr val="FF0000"/>
                </a:solidFill>
                <a:latin typeface="Comic Sans MS"/>
              </a:rPr>
              <a:t>R</a:t>
            </a:r>
            <a:r>
              <a:rPr lang="en-GB" dirty="0">
                <a:solidFill>
                  <a:srgbClr val="0D1B2A"/>
                </a:solidFill>
                <a:latin typeface="Comic Sans MS"/>
              </a:rPr>
              <a:t>omans</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W</a:t>
            </a:r>
            <a:r>
              <a:rPr lang="en-GB" dirty="0">
                <a:solidFill>
                  <a:srgbClr val="0D1B2A"/>
                </a:solidFill>
                <a:latin typeface="Comic Sans MS"/>
              </a:rPr>
              <a:t>e had to work in groups</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hree others and </a:t>
            </a:r>
            <a:r>
              <a:rPr lang="en-GB" dirty="0">
                <a:solidFill>
                  <a:srgbClr val="FF0000"/>
                </a:solidFill>
                <a:latin typeface="Comic Sans MS"/>
              </a:rPr>
              <a:t>I were</a:t>
            </a:r>
            <a:r>
              <a:rPr lang="en-GB" dirty="0">
                <a:solidFill>
                  <a:srgbClr val="0D1B2A"/>
                </a:solidFill>
                <a:latin typeface="Comic Sans MS"/>
              </a:rPr>
              <a:t> making a poster</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W</a:t>
            </a:r>
            <a:r>
              <a:rPr lang="en-GB" dirty="0">
                <a:solidFill>
                  <a:srgbClr val="0D1B2A"/>
                </a:solidFill>
                <a:latin typeface="Comic Sans MS"/>
              </a:rPr>
              <a:t>e </a:t>
            </a:r>
            <a:r>
              <a:rPr lang="en-GB" dirty="0">
                <a:solidFill>
                  <a:srgbClr val="FF0000"/>
                </a:solidFill>
                <a:latin typeface="Comic Sans MS"/>
              </a:rPr>
              <a:t>drew</a:t>
            </a:r>
            <a:r>
              <a:rPr lang="en-GB" dirty="0">
                <a:solidFill>
                  <a:srgbClr val="0D1B2A"/>
                </a:solidFill>
                <a:latin typeface="Comic Sans MS"/>
              </a:rPr>
              <a:t> pictures and </a:t>
            </a:r>
            <a:r>
              <a:rPr lang="en-GB" dirty="0">
                <a:solidFill>
                  <a:srgbClr val="FF0000"/>
                </a:solidFill>
                <a:latin typeface="Comic Sans MS"/>
              </a:rPr>
              <a:t>wrote</a:t>
            </a:r>
            <a:r>
              <a:rPr lang="en-GB" dirty="0">
                <a:solidFill>
                  <a:srgbClr val="0D1B2A"/>
                </a:solidFill>
                <a:latin typeface="Comic Sans MS"/>
              </a:rPr>
              <a:t> facts all over it</a:t>
            </a:r>
            <a:r>
              <a:rPr lang="en-GB" dirty="0">
                <a:solidFill>
                  <a:srgbClr val="FF0000"/>
                </a:solidFill>
                <a:latin typeface="Comic Sans MS"/>
              </a:rPr>
              <a:t>,</a:t>
            </a:r>
            <a:r>
              <a:rPr lang="en-GB" dirty="0">
                <a:solidFill>
                  <a:srgbClr val="0D1B2A"/>
                </a:solidFill>
                <a:latin typeface="Comic Sans MS"/>
              </a:rPr>
              <a:t> but we </a:t>
            </a:r>
            <a:r>
              <a:rPr lang="en-GB" dirty="0">
                <a:solidFill>
                  <a:srgbClr val="FF0000"/>
                </a:solidFill>
                <a:latin typeface="Comic Sans MS"/>
              </a:rPr>
              <a:t>ran</a:t>
            </a:r>
            <a:r>
              <a:rPr lang="en-GB" dirty="0">
                <a:solidFill>
                  <a:srgbClr val="0D1B2A"/>
                </a:solidFill>
                <a:latin typeface="Comic Sans MS"/>
              </a:rPr>
              <a:t> out of time before we could finish.</a:t>
            </a:r>
          </a:p>
          <a:p>
            <a:pPr algn="l">
              <a:lnSpc>
                <a:spcPts val="2200"/>
              </a:lnSpc>
              <a:spcAft>
                <a:spcPts val="800"/>
              </a:spcAft>
            </a:pPr>
            <a:r>
              <a:rPr lang="en-GB" dirty="0">
                <a:solidFill>
                  <a:srgbClr val="FF0000"/>
                </a:solidFill>
                <a:latin typeface="Comic Sans MS"/>
              </a:rPr>
              <a:t>3.</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 school council had a meeting at lunchtime</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hey </a:t>
            </a:r>
            <a:r>
              <a:rPr lang="en-GB" dirty="0">
                <a:solidFill>
                  <a:srgbClr val="FF0000"/>
                </a:solidFill>
                <a:latin typeface="Comic Sans MS"/>
              </a:rPr>
              <a:t>were</a:t>
            </a:r>
            <a:r>
              <a:rPr lang="en-GB" dirty="0">
                <a:solidFill>
                  <a:srgbClr val="0D1B2A"/>
                </a:solidFill>
                <a:latin typeface="Comic Sans MS"/>
              </a:rPr>
              <a:t> discussing whether to get new playground equipment</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 other members and </a:t>
            </a:r>
            <a:r>
              <a:rPr lang="en-GB" dirty="0">
                <a:solidFill>
                  <a:srgbClr val="FF0000"/>
                </a:solidFill>
                <a:latin typeface="Comic Sans MS"/>
              </a:rPr>
              <a:t>I were</a:t>
            </a:r>
            <a:r>
              <a:rPr lang="en-GB" dirty="0">
                <a:solidFill>
                  <a:srgbClr val="0D1B2A"/>
                </a:solidFill>
                <a:latin typeface="Comic Sans MS"/>
              </a:rPr>
              <a:t> asked to vote on it</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I</a:t>
            </a:r>
            <a:r>
              <a:rPr lang="en-GB" dirty="0">
                <a:solidFill>
                  <a:srgbClr val="0D1B2A"/>
                </a:solidFill>
                <a:latin typeface="Comic Sans MS"/>
              </a:rPr>
              <a:t> </a:t>
            </a:r>
            <a:r>
              <a:rPr lang="en-GB" dirty="0">
                <a:solidFill>
                  <a:srgbClr val="FF0000"/>
                </a:solidFill>
                <a:latin typeface="Comic Sans MS"/>
              </a:rPr>
              <a:t>thought</a:t>
            </a:r>
            <a:r>
              <a:rPr lang="en-GB" dirty="0">
                <a:solidFill>
                  <a:srgbClr val="0D1B2A"/>
                </a:solidFill>
                <a:latin typeface="Comic Sans MS"/>
              </a:rPr>
              <a:t> the climbing frame was the best choice.</a:t>
            </a:r>
          </a:p>
          <a:p>
            <a:pPr algn="l">
              <a:lnSpc>
                <a:spcPts val="2200"/>
              </a:lnSpc>
              <a:spcAft>
                <a:spcPts val="800"/>
              </a:spcAft>
            </a:pPr>
            <a:r>
              <a:rPr lang="en-GB" dirty="0">
                <a:solidFill>
                  <a:srgbClr val="FF0000"/>
                </a:solidFill>
                <a:latin typeface="Comic Sans MS"/>
              </a:rPr>
              <a:t>4.</a:t>
            </a:r>
            <a:r>
              <a:rPr lang="en-GB" dirty="0">
                <a:solidFill>
                  <a:srgbClr val="0D1B2A"/>
                </a:solidFill>
                <a:latin typeface="Comic Sans MS"/>
              </a:rPr>
              <a:t> </a:t>
            </a:r>
            <a:r>
              <a:rPr lang="en-GB" dirty="0">
                <a:solidFill>
                  <a:srgbClr val="FF0000"/>
                </a:solidFill>
                <a:latin typeface="Comic Sans MS"/>
              </a:rPr>
              <a:t>A</a:t>
            </a:r>
            <a:r>
              <a:rPr lang="en-GB" dirty="0">
                <a:solidFill>
                  <a:srgbClr val="0D1B2A"/>
                </a:solidFill>
                <a:latin typeface="Comic Sans MS"/>
              </a:rPr>
              <a:t>fter school on </a:t>
            </a:r>
            <a:r>
              <a:rPr lang="en-GB" dirty="0">
                <a:solidFill>
                  <a:srgbClr val="FF0000"/>
                </a:solidFill>
                <a:latin typeface="Comic Sans MS"/>
              </a:rPr>
              <a:t>W</a:t>
            </a:r>
            <a:r>
              <a:rPr lang="en-GB" dirty="0">
                <a:solidFill>
                  <a:srgbClr val="0D1B2A"/>
                </a:solidFill>
                <a:latin typeface="Comic Sans MS"/>
              </a:rPr>
              <a:t>ednesday</a:t>
            </a:r>
            <a:r>
              <a:rPr lang="en-GB" dirty="0">
                <a:solidFill>
                  <a:srgbClr val="FF0000"/>
                </a:solidFill>
                <a:latin typeface="Comic Sans MS"/>
              </a:rPr>
              <a:t>,</a:t>
            </a:r>
            <a:r>
              <a:rPr lang="en-GB" dirty="0">
                <a:solidFill>
                  <a:srgbClr val="0D1B2A"/>
                </a:solidFill>
                <a:latin typeface="Comic Sans MS"/>
              </a:rPr>
              <a:t> my dad and </a:t>
            </a:r>
            <a:r>
              <a:rPr lang="en-GB" dirty="0">
                <a:solidFill>
                  <a:srgbClr val="FF0000"/>
                </a:solidFill>
                <a:latin typeface="Comic Sans MS"/>
              </a:rPr>
              <a:t>I went</a:t>
            </a:r>
            <a:r>
              <a:rPr lang="en-GB" dirty="0">
                <a:solidFill>
                  <a:srgbClr val="0D1B2A"/>
                </a:solidFill>
                <a:latin typeface="Comic Sans MS"/>
              </a:rPr>
              <a:t> to the supermarket</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W</a:t>
            </a:r>
            <a:r>
              <a:rPr lang="en-GB" dirty="0">
                <a:solidFill>
                  <a:srgbClr val="0D1B2A"/>
                </a:solidFill>
                <a:latin typeface="Comic Sans MS"/>
              </a:rPr>
              <a:t>e </a:t>
            </a:r>
            <a:r>
              <a:rPr lang="en-GB" dirty="0">
                <a:solidFill>
                  <a:srgbClr val="FF0000"/>
                </a:solidFill>
                <a:latin typeface="Comic Sans MS"/>
              </a:rPr>
              <a:t>bought</a:t>
            </a:r>
            <a:r>
              <a:rPr lang="en-GB" dirty="0">
                <a:solidFill>
                  <a:srgbClr val="0D1B2A"/>
                </a:solidFill>
                <a:latin typeface="Comic Sans MS"/>
              </a:rPr>
              <a:t> lots of food for dinner</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hen we </a:t>
            </a:r>
            <a:r>
              <a:rPr lang="en-GB" dirty="0">
                <a:solidFill>
                  <a:srgbClr val="FF0000"/>
                </a:solidFill>
                <a:latin typeface="Comic Sans MS"/>
              </a:rPr>
              <a:t>drove</a:t>
            </a:r>
            <a:r>
              <a:rPr lang="en-GB" dirty="0">
                <a:solidFill>
                  <a:srgbClr val="0D1B2A"/>
                </a:solidFill>
                <a:latin typeface="Comic Sans MS"/>
              </a:rPr>
              <a:t> home and </a:t>
            </a:r>
            <a:r>
              <a:rPr lang="en-GB" dirty="0">
                <a:solidFill>
                  <a:srgbClr val="FF0000"/>
                </a:solidFill>
                <a:latin typeface="Comic Sans MS"/>
              </a:rPr>
              <a:t>I</a:t>
            </a:r>
            <a:r>
              <a:rPr lang="en-GB" dirty="0">
                <a:solidFill>
                  <a:srgbClr val="0D1B2A"/>
                </a:solidFill>
                <a:latin typeface="Comic Sans MS"/>
              </a:rPr>
              <a:t> helped him cook the pasta</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I</a:t>
            </a:r>
            <a:r>
              <a:rPr lang="en-GB" dirty="0">
                <a:solidFill>
                  <a:srgbClr val="0D1B2A"/>
                </a:solidFill>
                <a:latin typeface="Comic Sans MS"/>
              </a:rPr>
              <a:t>t was really fun</a:t>
            </a:r>
            <a:r>
              <a:rPr lang="en-GB" dirty="0">
                <a:solidFill>
                  <a:srgbClr val="FF0000"/>
                </a:solidFill>
                <a:latin typeface="Comic Sans MS"/>
              </a:rPr>
              <a:t>,</a:t>
            </a:r>
            <a:r>
              <a:rPr lang="en-GB" dirty="0">
                <a:solidFill>
                  <a:srgbClr val="0D1B2A"/>
                </a:solidFill>
                <a:latin typeface="Comic Sans MS"/>
              </a:rPr>
              <a:t> but </a:t>
            </a:r>
            <a:r>
              <a:rPr lang="en-GB" dirty="0">
                <a:solidFill>
                  <a:srgbClr val="FF0000"/>
                </a:solidFill>
                <a:latin typeface="Comic Sans MS"/>
              </a:rPr>
              <a:t>I</a:t>
            </a:r>
            <a:r>
              <a:rPr lang="en-GB" dirty="0">
                <a:solidFill>
                  <a:srgbClr val="0D1B2A"/>
                </a:solidFill>
                <a:latin typeface="Comic Sans MS"/>
              </a:rPr>
              <a:t> </a:t>
            </a:r>
            <a:r>
              <a:rPr lang="en-GB" dirty="0">
                <a:solidFill>
                  <a:srgbClr val="FF0000"/>
                </a:solidFill>
                <a:latin typeface="Comic Sans MS"/>
              </a:rPr>
              <a:t>ate</a:t>
            </a:r>
            <a:r>
              <a:rPr lang="en-GB" dirty="0">
                <a:solidFill>
                  <a:srgbClr val="0D1B2A"/>
                </a:solidFill>
                <a:latin typeface="Comic Sans MS"/>
              </a:rPr>
              <a:t> too much.</a:t>
            </a:r>
          </a:p>
          <a:p>
            <a:pPr algn="l">
              <a:lnSpc>
                <a:spcPts val="2200"/>
              </a:lnSpc>
              <a:spcAft>
                <a:spcPts val="800"/>
              </a:spcAft>
            </a:pPr>
            <a:r>
              <a:rPr lang="en-GB" dirty="0">
                <a:solidFill>
                  <a:srgbClr val="FF0000"/>
                </a:solidFill>
                <a:latin typeface="Comic Sans MS"/>
              </a:rPr>
              <a:t>5.</a:t>
            </a:r>
            <a:r>
              <a:rPr lang="en-GB" dirty="0">
                <a:solidFill>
                  <a:srgbClr val="0D1B2A"/>
                </a:solidFill>
                <a:latin typeface="Comic Sans MS"/>
              </a:rPr>
              <a:t> </a:t>
            </a:r>
            <a:r>
              <a:rPr lang="en-GB" dirty="0">
                <a:solidFill>
                  <a:srgbClr val="FF0000"/>
                </a:solidFill>
                <a:latin typeface="Comic Sans MS"/>
              </a:rPr>
              <a:t>I</a:t>
            </a:r>
            <a:r>
              <a:rPr lang="en-GB" dirty="0">
                <a:solidFill>
                  <a:srgbClr val="0D1B2A"/>
                </a:solidFill>
                <a:latin typeface="Comic Sans MS"/>
              </a:rPr>
              <a:t>n our reading lesson</a:t>
            </a:r>
            <a:r>
              <a:rPr lang="en-GB" dirty="0">
                <a:solidFill>
                  <a:srgbClr val="FF0000"/>
                </a:solidFill>
                <a:latin typeface="Comic Sans MS"/>
              </a:rPr>
              <a:t>,</a:t>
            </a:r>
            <a:r>
              <a:rPr lang="en-GB" dirty="0">
                <a:solidFill>
                  <a:srgbClr val="0D1B2A"/>
                </a:solidFill>
                <a:latin typeface="Comic Sans MS"/>
              </a:rPr>
              <a:t> the teacher asked who had finished the book</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E</a:t>
            </a:r>
            <a:r>
              <a:rPr lang="en-GB" dirty="0">
                <a:solidFill>
                  <a:srgbClr val="0D1B2A"/>
                </a:solidFill>
                <a:latin typeface="Comic Sans MS"/>
              </a:rPr>
              <a:t>mma and </a:t>
            </a:r>
            <a:r>
              <a:rPr lang="en-GB" dirty="0">
                <a:solidFill>
                  <a:srgbClr val="FF0000"/>
                </a:solidFill>
                <a:latin typeface="Comic Sans MS"/>
              </a:rPr>
              <a:t>I</a:t>
            </a:r>
            <a:r>
              <a:rPr lang="en-GB" dirty="0">
                <a:solidFill>
                  <a:srgbClr val="0D1B2A"/>
                </a:solidFill>
                <a:latin typeface="Comic Sans MS"/>
              </a:rPr>
              <a:t> put our hands up</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S</a:t>
            </a:r>
            <a:r>
              <a:rPr lang="en-GB" dirty="0">
                <a:solidFill>
                  <a:srgbClr val="0D1B2A"/>
                </a:solidFill>
                <a:latin typeface="Comic Sans MS"/>
              </a:rPr>
              <a:t>he said we </a:t>
            </a:r>
            <a:r>
              <a:rPr lang="en-GB" dirty="0">
                <a:solidFill>
                  <a:srgbClr val="FF0000"/>
                </a:solidFill>
                <a:latin typeface="Comic Sans MS"/>
              </a:rPr>
              <a:t>had done</a:t>
            </a:r>
            <a:r>
              <a:rPr lang="en-GB" dirty="0">
                <a:solidFill>
                  <a:srgbClr val="0D1B2A"/>
                </a:solidFill>
                <a:latin typeface="Comic Sans MS"/>
              </a:rPr>
              <a:t> really well and we could choose a new one from the library</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W</a:t>
            </a:r>
            <a:r>
              <a:rPr lang="en-GB" dirty="0">
                <a:solidFill>
                  <a:srgbClr val="0D1B2A"/>
                </a:solidFill>
                <a:latin typeface="Comic Sans MS"/>
              </a:rPr>
              <a:t>e </a:t>
            </a:r>
            <a:r>
              <a:rPr lang="en-GB" dirty="0">
                <a:solidFill>
                  <a:srgbClr val="FF0000"/>
                </a:solidFill>
                <a:latin typeface="Comic Sans MS"/>
              </a:rPr>
              <a:t>were</a:t>
            </a:r>
            <a:r>
              <a:rPr lang="en-GB" dirty="0">
                <a:solidFill>
                  <a:srgbClr val="0D1B2A"/>
                </a:solidFill>
                <a:latin typeface="Comic Sans MS"/>
              </a:rPr>
              <a:t> very pleased.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1283279" y="91440"/>
            <a:ext cx="6577442" cy="584775"/>
          </a:xfrm>
          <a:prstGeom prst="rect">
            <a:avLst/>
          </a:prstGeom>
          <a:noFill/>
        </p:spPr>
        <p:txBody>
          <a:bodyPr wrap="none">
            <a:spAutoFit/>
          </a:bodyPr>
          <a:lstStyle/>
          <a:p>
            <a:pPr algn="ctr">
              <a:defRPr sz="3200" b="1">
                <a:solidFill>
                  <a:srgbClr val="0D1B2A"/>
                </a:solidFill>
                <a:latin typeface="Comic Sans MS"/>
              </a:defRPr>
            </a:pPr>
            <a:r>
              <a:rPr lang="en-GB" sz="3200" b="1">
                <a:solidFill>
                  <a:srgbClr val="0D1B2A"/>
                </a:solidFill>
                <a:latin typeface="Comic Sans MS"/>
              </a:rPr>
              <a:t>Independent Practice – Answers</a:t>
            </a:r>
            <a:endParaRPr lang="en-GB"/>
          </a:p>
        </p:txBody>
      </p:sp>
      <p:sp>
        <p:nvSpPr>
          <p:cNvPr id="3" name="Rounded Rectangle 2"/>
          <p:cNvSpPr/>
          <p:nvPr/>
        </p:nvSpPr>
        <p:spPr>
          <a:xfrm>
            <a:off x="219456" y="1306269"/>
            <a:ext cx="8558784" cy="5038785"/>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ormAutofit fontScale="70000" lnSpcReduction="20000"/>
          </a:bodyPr>
          <a:lstStyle/>
          <a:p>
            <a:pPr algn="l">
              <a:lnSpc>
                <a:spcPts val="2200"/>
              </a:lnSpc>
              <a:spcAft>
                <a:spcPts val="800"/>
              </a:spcAft>
            </a:pPr>
            <a:r>
              <a:rPr lang="en-GB" dirty="0">
                <a:solidFill>
                  <a:srgbClr val="FF0000"/>
                </a:solidFill>
                <a:latin typeface="Comic Sans MS"/>
              </a:rPr>
              <a:t>6.</a:t>
            </a:r>
            <a:r>
              <a:rPr lang="en-GB" dirty="0">
                <a:solidFill>
                  <a:srgbClr val="0D1B2A"/>
                </a:solidFill>
                <a:latin typeface="Comic Sans MS"/>
              </a:rPr>
              <a:t> </a:t>
            </a:r>
            <a:r>
              <a:rPr lang="en-GB" dirty="0">
                <a:solidFill>
                  <a:srgbClr val="FF0000"/>
                </a:solidFill>
                <a:latin typeface="Comic Sans MS"/>
              </a:rPr>
              <a:t>D</a:t>
            </a:r>
            <a:r>
              <a:rPr lang="en-GB" dirty="0">
                <a:solidFill>
                  <a:srgbClr val="0D1B2A"/>
                </a:solidFill>
                <a:latin typeface="Comic Sans MS"/>
              </a:rPr>
              <a:t>uring golden time on </a:t>
            </a:r>
            <a:r>
              <a:rPr lang="en-GB" dirty="0">
                <a:solidFill>
                  <a:srgbClr val="FF0000"/>
                </a:solidFill>
                <a:latin typeface="Comic Sans MS"/>
              </a:rPr>
              <a:t>F</a:t>
            </a:r>
            <a:r>
              <a:rPr lang="en-GB" dirty="0">
                <a:solidFill>
                  <a:srgbClr val="0D1B2A"/>
                </a:solidFill>
                <a:latin typeface="Comic Sans MS"/>
              </a:rPr>
              <a:t>riday</a:t>
            </a:r>
            <a:r>
              <a:rPr lang="en-GB" dirty="0">
                <a:solidFill>
                  <a:srgbClr val="FF0000"/>
                </a:solidFill>
                <a:latin typeface="Comic Sans MS"/>
              </a:rPr>
              <a:t>,</a:t>
            </a:r>
            <a:r>
              <a:rPr lang="en-GB" dirty="0">
                <a:solidFill>
                  <a:srgbClr val="0D1B2A"/>
                </a:solidFill>
                <a:latin typeface="Comic Sans MS"/>
              </a:rPr>
              <a:t> my friends and </a:t>
            </a:r>
            <a:r>
              <a:rPr lang="en-GB" dirty="0">
                <a:solidFill>
                  <a:srgbClr val="FF0000"/>
                </a:solidFill>
                <a:latin typeface="Comic Sans MS"/>
              </a:rPr>
              <a:t>I were</a:t>
            </a:r>
            <a:r>
              <a:rPr lang="en-GB" dirty="0">
                <a:solidFill>
                  <a:srgbClr val="0D1B2A"/>
                </a:solidFill>
                <a:latin typeface="Comic Sans MS"/>
              </a:rPr>
              <a:t> playing a board game</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J</a:t>
            </a:r>
            <a:r>
              <a:rPr lang="en-GB" dirty="0">
                <a:solidFill>
                  <a:srgbClr val="0D1B2A"/>
                </a:solidFill>
                <a:latin typeface="Comic Sans MS"/>
              </a:rPr>
              <a:t>ake </a:t>
            </a:r>
            <a:r>
              <a:rPr lang="en-GB" dirty="0">
                <a:solidFill>
                  <a:srgbClr val="FF0000"/>
                </a:solidFill>
                <a:latin typeface="Comic Sans MS"/>
              </a:rPr>
              <a:t>threw</a:t>
            </a:r>
            <a:r>
              <a:rPr lang="en-GB" dirty="0">
                <a:solidFill>
                  <a:srgbClr val="0D1B2A"/>
                </a:solidFill>
                <a:latin typeface="Comic Sans MS"/>
              </a:rPr>
              <a:t> the dice too hard and it </a:t>
            </a:r>
            <a:r>
              <a:rPr lang="en-GB" dirty="0">
                <a:solidFill>
                  <a:srgbClr val="FF0000"/>
                </a:solidFill>
                <a:latin typeface="Comic Sans MS"/>
              </a:rPr>
              <a:t>fell</a:t>
            </a:r>
            <a:r>
              <a:rPr lang="en-GB" dirty="0">
                <a:solidFill>
                  <a:srgbClr val="0D1B2A"/>
                </a:solidFill>
                <a:latin typeface="Comic Sans MS"/>
              </a:rPr>
              <a:t> off the table</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W</a:t>
            </a:r>
            <a:r>
              <a:rPr lang="en-GB" dirty="0">
                <a:solidFill>
                  <a:srgbClr val="0D1B2A"/>
                </a:solidFill>
                <a:latin typeface="Comic Sans MS"/>
              </a:rPr>
              <a:t>e </a:t>
            </a:r>
            <a:r>
              <a:rPr lang="en-GB" dirty="0">
                <a:solidFill>
                  <a:srgbClr val="FF0000"/>
                </a:solidFill>
                <a:latin typeface="Comic Sans MS"/>
              </a:rPr>
              <a:t>couldn't</a:t>
            </a:r>
            <a:r>
              <a:rPr lang="en-GB" dirty="0">
                <a:solidFill>
                  <a:srgbClr val="0D1B2A"/>
                </a:solidFill>
                <a:latin typeface="Comic Sans MS"/>
              </a:rPr>
              <a:t> find it anywhere</a:t>
            </a:r>
            <a:r>
              <a:rPr lang="en-GB" dirty="0">
                <a:solidFill>
                  <a:srgbClr val="FF0000"/>
                </a:solidFill>
                <a:latin typeface="Comic Sans MS"/>
              </a:rPr>
              <a:t>,</a:t>
            </a:r>
            <a:r>
              <a:rPr lang="en-GB" dirty="0">
                <a:solidFill>
                  <a:srgbClr val="0D1B2A"/>
                </a:solidFill>
                <a:latin typeface="Comic Sans MS"/>
              </a:rPr>
              <a:t> so the teacher </a:t>
            </a:r>
            <a:r>
              <a:rPr lang="en-GB" dirty="0">
                <a:solidFill>
                  <a:srgbClr val="FF0000"/>
                </a:solidFill>
                <a:latin typeface="Comic Sans MS"/>
              </a:rPr>
              <a:t>gave</a:t>
            </a:r>
            <a:r>
              <a:rPr lang="en-GB" dirty="0">
                <a:solidFill>
                  <a:srgbClr val="0D1B2A"/>
                </a:solidFill>
                <a:latin typeface="Comic Sans MS"/>
              </a:rPr>
              <a:t> us a new one.</a:t>
            </a:r>
          </a:p>
          <a:p>
            <a:pPr algn="l">
              <a:lnSpc>
                <a:spcPts val="2200"/>
              </a:lnSpc>
              <a:spcAft>
                <a:spcPts val="800"/>
              </a:spcAft>
            </a:pPr>
            <a:r>
              <a:rPr lang="en-GB" dirty="0">
                <a:solidFill>
                  <a:srgbClr val="FF0000"/>
                </a:solidFill>
                <a:latin typeface="Comic Sans MS"/>
              </a:rPr>
              <a:t>7.</a:t>
            </a:r>
            <a:r>
              <a:rPr lang="en-GB" dirty="0">
                <a:solidFill>
                  <a:srgbClr val="0D1B2A"/>
                </a:solidFill>
                <a:latin typeface="Comic Sans MS"/>
              </a:rPr>
              <a:t> </a:t>
            </a:r>
            <a:r>
              <a:rPr lang="en-GB" dirty="0">
                <a:solidFill>
                  <a:srgbClr val="FF0000"/>
                </a:solidFill>
                <a:latin typeface="Comic Sans MS"/>
              </a:rPr>
              <a:t>A</a:t>
            </a:r>
            <a:r>
              <a:rPr lang="en-GB" dirty="0">
                <a:solidFill>
                  <a:srgbClr val="0D1B2A"/>
                </a:solidFill>
                <a:latin typeface="Comic Sans MS"/>
              </a:rPr>
              <a:t>t the weekend</a:t>
            </a:r>
            <a:r>
              <a:rPr lang="en-GB" dirty="0">
                <a:solidFill>
                  <a:srgbClr val="FF0000"/>
                </a:solidFill>
                <a:latin typeface="Comic Sans MS"/>
              </a:rPr>
              <a:t>,</a:t>
            </a:r>
            <a:r>
              <a:rPr lang="en-GB" dirty="0">
                <a:solidFill>
                  <a:srgbClr val="0D1B2A"/>
                </a:solidFill>
                <a:latin typeface="Comic Sans MS"/>
              </a:rPr>
              <a:t> my family and </a:t>
            </a:r>
            <a:r>
              <a:rPr lang="en-GB" dirty="0">
                <a:solidFill>
                  <a:srgbClr val="FF0000"/>
                </a:solidFill>
                <a:latin typeface="Comic Sans MS"/>
              </a:rPr>
              <a:t>I</a:t>
            </a:r>
            <a:r>
              <a:rPr lang="en-GB" dirty="0">
                <a:solidFill>
                  <a:srgbClr val="0D1B2A"/>
                </a:solidFill>
                <a:latin typeface="Comic Sans MS"/>
              </a:rPr>
              <a:t> went to visit my grandparents</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hey </a:t>
            </a:r>
            <a:r>
              <a:rPr lang="en-GB" dirty="0">
                <a:solidFill>
                  <a:srgbClr val="FF0000"/>
                </a:solidFill>
                <a:latin typeface="Comic Sans MS"/>
              </a:rPr>
              <a:t>live</a:t>
            </a:r>
            <a:r>
              <a:rPr lang="en-GB" dirty="0">
                <a:solidFill>
                  <a:srgbClr val="0D1B2A"/>
                </a:solidFill>
                <a:latin typeface="Comic Sans MS"/>
              </a:rPr>
              <a:t> in a little village near the coast</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M</a:t>
            </a:r>
            <a:r>
              <a:rPr lang="en-GB" dirty="0">
                <a:solidFill>
                  <a:srgbClr val="0D1B2A"/>
                </a:solidFill>
                <a:latin typeface="Comic Sans MS"/>
              </a:rPr>
              <a:t>y grandad </a:t>
            </a:r>
            <a:r>
              <a:rPr lang="en-GB" dirty="0">
                <a:solidFill>
                  <a:srgbClr val="FF0000"/>
                </a:solidFill>
                <a:latin typeface="Comic Sans MS"/>
              </a:rPr>
              <a:t>taught</a:t>
            </a:r>
            <a:r>
              <a:rPr lang="en-GB" dirty="0">
                <a:solidFill>
                  <a:srgbClr val="0D1B2A"/>
                </a:solidFill>
                <a:latin typeface="Comic Sans MS"/>
              </a:rPr>
              <a:t> me how to play chess and my nan baked a cake</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I</a:t>
            </a:r>
            <a:r>
              <a:rPr lang="en-GB" dirty="0">
                <a:solidFill>
                  <a:srgbClr val="0D1B2A"/>
                </a:solidFill>
                <a:latin typeface="Comic Sans MS"/>
              </a:rPr>
              <a:t>t was the best day.</a:t>
            </a:r>
          </a:p>
          <a:p>
            <a:pPr algn="l">
              <a:lnSpc>
                <a:spcPts val="2200"/>
              </a:lnSpc>
              <a:spcAft>
                <a:spcPts val="800"/>
              </a:spcAft>
            </a:pPr>
            <a:r>
              <a:rPr lang="en-GB" dirty="0">
                <a:solidFill>
                  <a:srgbClr val="FF0000"/>
                </a:solidFill>
                <a:latin typeface="Comic Sans MS"/>
              </a:rPr>
              <a:t>8.</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 </a:t>
            </a:r>
            <a:r>
              <a:rPr lang="en-GB" dirty="0">
                <a:solidFill>
                  <a:srgbClr val="FF0000"/>
                </a:solidFill>
                <a:latin typeface="Comic Sans MS"/>
              </a:rPr>
              <a:t>Y</a:t>
            </a:r>
            <a:r>
              <a:rPr lang="en-GB" dirty="0">
                <a:solidFill>
                  <a:srgbClr val="0D1B2A"/>
                </a:solidFill>
                <a:latin typeface="Comic Sans MS"/>
              </a:rPr>
              <a:t>ear </a:t>
            </a:r>
            <a:r>
              <a:rPr lang="en-GB" dirty="0">
                <a:solidFill>
                  <a:srgbClr val="FF0000"/>
                </a:solidFill>
                <a:latin typeface="Comic Sans MS"/>
              </a:rPr>
              <a:t>F</a:t>
            </a:r>
            <a:r>
              <a:rPr lang="en-GB" dirty="0">
                <a:solidFill>
                  <a:srgbClr val="0D1B2A"/>
                </a:solidFill>
                <a:latin typeface="Comic Sans MS"/>
              </a:rPr>
              <a:t>ive children </a:t>
            </a:r>
            <a:r>
              <a:rPr lang="en-GB" dirty="0">
                <a:solidFill>
                  <a:srgbClr val="FF0000"/>
                </a:solidFill>
                <a:latin typeface="Comic Sans MS"/>
              </a:rPr>
              <a:t>were</a:t>
            </a:r>
            <a:r>
              <a:rPr lang="en-GB" dirty="0">
                <a:solidFill>
                  <a:srgbClr val="0D1B2A"/>
                </a:solidFill>
                <a:latin typeface="Comic Sans MS"/>
              </a:rPr>
              <a:t> learning about the water cycle in geography</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 teacher </a:t>
            </a:r>
            <a:r>
              <a:rPr lang="en-GB" dirty="0">
                <a:solidFill>
                  <a:srgbClr val="FF0000"/>
                </a:solidFill>
                <a:latin typeface="Comic Sans MS"/>
              </a:rPr>
              <a:t>drew</a:t>
            </a:r>
            <a:r>
              <a:rPr lang="en-GB" dirty="0">
                <a:solidFill>
                  <a:srgbClr val="0D1B2A"/>
                </a:solidFill>
                <a:latin typeface="Comic Sans MS"/>
              </a:rPr>
              <a:t> a diagram on the board and we had to copy it into our books</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M</a:t>
            </a:r>
            <a:r>
              <a:rPr lang="en-GB" dirty="0">
                <a:solidFill>
                  <a:srgbClr val="0D1B2A"/>
                </a:solidFill>
                <a:latin typeface="Comic Sans MS"/>
              </a:rPr>
              <a:t>y partner and </a:t>
            </a:r>
            <a:r>
              <a:rPr lang="en-GB" dirty="0">
                <a:solidFill>
                  <a:srgbClr val="FF0000"/>
                </a:solidFill>
                <a:latin typeface="Comic Sans MS"/>
              </a:rPr>
              <a:t>I did</a:t>
            </a:r>
            <a:r>
              <a:rPr lang="en-GB" dirty="0">
                <a:solidFill>
                  <a:srgbClr val="0D1B2A"/>
                </a:solidFill>
                <a:latin typeface="Comic Sans MS"/>
              </a:rPr>
              <a:t> ours together and it looked really good.</a:t>
            </a:r>
          </a:p>
          <a:p>
            <a:pPr algn="l">
              <a:lnSpc>
                <a:spcPts val="2200"/>
              </a:lnSpc>
              <a:spcAft>
                <a:spcPts val="800"/>
              </a:spcAft>
            </a:pPr>
            <a:r>
              <a:rPr lang="en-GB" dirty="0">
                <a:solidFill>
                  <a:srgbClr val="FF0000"/>
                </a:solidFill>
                <a:latin typeface="Comic Sans MS"/>
              </a:rPr>
              <a:t>9.</a:t>
            </a:r>
            <a:r>
              <a:rPr lang="en-GB" dirty="0">
                <a:solidFill>
                  <a:srgbClr val="0D1B2A"/>
                </a:solidFill>
                <a:latin typeface="Comic Sans MS"/>
              </a:rPr>
              <a:t> </a:t>
            </a:r>
            <a:r>
              <a:rPr lang="en-GB" dirty="0">
                <a:solidFill>
                  <a:srgbClr val="FF0000"/>
                </a:solidFill>
                <a:latin typeface="Comic Sans MS"/>
              </a:rPr>
              <a:t>Y</a:t>
            </a:r>
            <a:r>
              <a:rPr lang="en-GB" dirty="0">
                <a:solidFill>
                  <a:srgbClr val="0D1B2A"/>
                </a:solidFill>
                <a:latin typeface="Comic Sans MS"/>
              </a:rPr>
              <a:t>esterday in maths</a:t>
            </a:r>
            <a:r>
              <a:rPr lang="en-GB" dirty="0">
                <a:solidFill>
                  <a:srgbClr val="FF0000"/>
                </a:solidFill>
                <a:latin typeface="Comic Sans MS"/>
              </a:rPr>
              <a:t>,</a:t>
            </a:r>
            <a:r>
              <a:rPr lang="en-GB" dirty="0">
                <a:solidFill>
                  <a:srgbClr val="0D1B2A"/>
                </a:solidFill>
                <a:latin typeface="Comic Sans MS"/>
              </a:rPr>
              <a:t> we </a:t>
            </a:r>
            <a:r>
              <a:rPr lang="en-GB" dirty="0">
                <a:solidFill>
                  <a:srgbClr val="FF0000"/>
                </a:solidFill>
                <a:latin typeface="Comic Sans MS"/>
              </a:rPr>
              <a:t>were</a:t>
            </a:r>
            <a:r>
              <a:rPr lang="en-GB" dirty="0">
                <a:solidFill>
                  <a:srgbClr val="0D1B2A"/>
                </a:solidFill>
                <a:latin typeface="Comic Sans MS"/>
              </a:rPr>
              <a:t> working on fractions</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 questions </a:t>
            </a:r>
            <a:r>
              <a:rPr lang="en-GB" dirty="0">
                <a:solidFill>
                  <a:srgbClr val="FF0000"/>
                </a:solidFill>
                <a:latin typeface="Comic Sans MS"/>
              </a:rPr>
              <a:t>were</a:t>
            </a:r>
            <a:r>
              <a:rPr lang="en-GB" dirty="0">
                <a:solidFill>
                  <a:srgbClr val="0D1B2A"/>
                </a:solidFill>
                <a:latin typeface="Comic Sans MS"/>
              </a:rPr>
              <a:t> really hard</a:t>
            </a:r>
            <a:r>
              <a:rPr lang="en-GB" dirty="0">
                <a:solidFill>
                  <a:srgbClr val="FF0000"/>
                </a:solidFill>
                <a:latin typeface="Comic Sans MS"/>
              </a:rPr>
              <a:t>,</a:t>
            </a:r>
            <a:r>
              <a:rPr lang="en-GB" dirty="0">
                <a:solidFill>
                  <a:srgbClr val="0D1B2A"/>
                </a:solidFill>
                <a:latin typeface="Comic Sans MS"/>
              </a:rPr>
              <a:t> and lots of other children and </a:t>
            </a:r>
            <a:r>
              <a:rPr lang="en-GB" dirty="0">
                <a:solidFill>
                  <a:srgbClr val="FF0000"/>
                </a:solidFill>
                <a:latin typeface="Comic Sans MS"/>
              </a:rPr>
              <a:t>I didn't</a:t>
            </a:r>
            <a:r>
              <a:rPr lang="en-GB" dirty="0">
                <a:solidFill>
                  <a:srgbClr val="0D1B2A"/>
                </a:solidFill>
                <a:latin typeface="Comic Sans MS"/>
              </a:rPr>
              <a:t> understand them</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 teacher </a:t>
            </a:r>
            <a:r>
              <a:rPr lang="en-GB" dirty="0">
                <a:solidFill>
                  <a:srgbClr val="FF0000"/>
                </a:solidFill>
                <a:latin typeface="Comic Sans MS"/>
              </a:rPr>
              <a:t>came</a:t>
            </a:r>
            <a:r>
              <a:rPr lang="en-GB" dirty="0">
                <a:solidFill>
                  <a:srgbClr val="0D1B2A"/>
                </a:solidFill>
                <a:latin typeface="Comic Sans MS"/>
              </a:rPr>
              <a:t> over and helped us</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S</a:t>
            </a:r>
            <a:r>
              <a:rPr lang="en-GB" dirty="0">
                <a:solidFill>
                  <a:srgbClr val="0D1B2A"/>
                </a:solidFill>
                <a:latin typeface="Comic Sans MS"/>
              </a:rPr>
              <a:t>he explained it much more </a:t>
            </a:r>
            <a:r>
              <a:rPr lang="en-GB" dirty="0">
                <a:solidFill>
                  <a:srgbClr val="FF0000"/>
                </a:solidFill>
                <a:latin typeface="Comic Sans MS"/>
              </a:rPr>
              <a:t>clearly</a:t>
            </a:r>
            <a:r>
              <a:rPr lang="en-GB" dirty="0">
                <a:solidFill>
                  <a:srgbClr val="0D1B2A"/>
                </a:solidFill>
                <a:latin typeface="Comic Sans MS"/>
              </a:rPr>
              <a:t>.</a:t>
            </a:r>
          </a:p>
          <a:p>
            <a:pPr algn="l">
              <a:lnSpc>
                <a:spcPts val="2200"/>
              </a:lnSpc>
              <a:spcAft>
                <a:spcPts val="800"/>
              </a:spcAft>
            </a:pPr>
            <a:r>
              <a:rPr lang="en-GB" dirty="0">
                <a:solidFill>
                  <a:srgbClr val="FF0000"/>
                </a:solidFill>
                <a:latin typeface="Comic Sans MS"/>
              </a:rPr>
              <a:t>10.</a:t>
            </a:r>
            <a:r>
              <a:rPr lang="en-GB" dirty="0">
                <a:solidFill>
                  <a:srgbClr val="0D1B2A"/>
                </a:solidFill>
                <a:latin typeface="Comic Sans MS"/>
              </a:rPr>
              <a:t> </a:t>
            </a:r>
            <a:r>
              <a:rPr lang="en-GB" dirty="0">
                <a:solidFill>
                  <a:srgbClr val="FF0000"/>
                </a:solidFill>
                <a:latin typeface="Comic Sans MS"/>
              </a:rPr>
              <a:t>O</a:t>
            </a:r>
            <a:r>
              <a:rPr lang="en-GB" dirty="0">
                <a:solidFill>
                  <a:srgbClr val="0D1B2A"/>
                </a:solidFill>
                <a:latin typeface="Comic Sans MS"/>
              </a:rPr>
              <a:t>n sports day</a:t>
            </a:r>
            <a:r>
              <a:rPr lang="en-GB" dirty="0">
                <a:solidFill>
                  <a:srgbClr val="FF0000"/>
                </a:solidFill>
                <a:latin typeface="Comic Sans MS"/>
              </a:rPr>
              <a:t>,</a:t>
            </a:r>
            <a:r>
              <a:rPr lang="en-GB" dirty="0">
                <a:solidFill>
                  <a:srgbClr val="0D1B2A"/>
                </a:solidFill>
                <a:latin typeface="Comic Sans MS"/>
              </a:rPr>
              <a:t> my team and </a:t>
            </a:r>
            <a:r>
              <a:rPr lang="en-GB" dirty="0">
                <a:solidFill>
                  <a:srgbClr val="FF0000"/>
                </a:solidFill>
                <a:latin typeface="Comic Sans MS"/>
              </a:rPr>
              <a:t>I were</a:t>
            </a:r>
            <a:r>
              <a:rPr lang="en-GB" dirty="0">
                <a:solidFill>
                  <a:srgbClr val="0D1B2A"/>
                </a:solidFill>
                <a:latin typeface="Comic Sans MS"/>
              </a:rPr>
              <a:t> in the relay race</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I</a:t>
            </a:r>
            <a:r>
              <a:rPr lang="en-GB" dirty="0">
                <a:solidFill>
                  <a:srgbClr val="0D1B2A"/>
                </a:solidFill>
                <a:latin typeface="Comic Sans MS"/>
              </a:rPr>
              <a:t> </a:t>
            </a:r>
            <a:r>
              <a:rPr lang="en-GB" dirty="0">
                <a:solidFill>
                  <a:srgbClr val="FF0000"/>
                </a:solidFill>
                <a:latin typeface="Comic Sans MS"/>
              </a:rPr>
              <a:t>ran</a:t>
            </a:r>
            <a:r>
              <a:rPr lang="en-GB" dirty="0">
                <a:solidFill>
                  <a:srgbClr val="0D1B2A"/>
                </a:solidFill>
                <a:latin typeface="Comic Sans MS"/>
              </a:rPr>
              <a:t> as fast as </a:t>
            </a:r>
            <a:r>
              <a:rPr lang="en-GB" dirty="0">
                <a:solidFill>
                  <a:srgbClr val="FF0000"/>
                </a:solidFill>
                <a:latin typeface="Comic Sans MS"/>
              </a:rPr>
              <a:t>I</a:t>
            </a:r>
            <a:r>
              <a:rPr lang="en-GB" dirty="0">
                <a:solidFill>
                  <a:srgbClr val="0D1B2A"/>
                </a:solidFill>
                <a:latin typeface="Comic Sans MS"/>
              </a:rPr>
              <a:t> could and then </a:t>
            </a:r>
            <a:r>
              <a:rPr lang="en-GB" dirty="0">
                <a:solidFill>
                  <a:srgbClr val="FF0000"/>
                </a:solidFill>
                <a:latin typeface="Comic Sans MS"/>
              </a:rPr>
              <a:t>I</a:t>
            </a:r>
            <a:r>
              <a:rPr lang="en-GB" dirty="0">
                <a:solidFill>
                  <a:srgbClr val="0D1B2A"/>
                </a:solidFill>
                <a:latin typeface="Comic Sans MS"/>
              </a:rPr>
              <a:t> passed the baton to </a:t>
            </a:r>
            <a:r>
              <a:rPr lang="en-GB" dirty="0">
                <a:solidFill>
                  <a:srgbClr val="FF0000"/>
                </a:solidFill>
                <a:latin typeface="Comic Sans MS"/>
              </a:rPr>
              <a:t>L</a:t>
            </a:r>
            <a:r>
              <a:rPr lang="en-GB" dirty="0">
                <a:solidFill>
                  <a:srgbClr val="0D1B2A"/>
                </a:solidFill>
                <a:latin typeface="Comic Sans MS"/>
              </a:rPr>
              <a:t>ily</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S</a:t>
            </a:r>
            <a:r>
              <a:rPr lang="en-GB" dirty="0">
                <a:solidFill>
                  <a:srgbClr val="0D1B2A"/>
                </a:solidFill>
                <a:latin typeface="Comic Sans MS"/>
              </a:rPr>
              <a:t>he </a:t>
            </a:r>
            <a:r>
              <a:rPr lang="en-GB" dirty="0">
                <a:solidFill>
                  <a:srgbClr val="FF0000"/>
                </a:solidFill>
                <a:latin typeface="Comic Sans MS"/>
              </a:rPr>
              <a:t>did</a:t>
            </a:r>
            <a:r>
              <a:rPr lang="en-GB" dirty="0">
                <a:solidFill>
                  <a:srgbClr val="0D1B2A"/>
                </a:solidFill>
                <a:latin typeface="Comic Sans MS"/>
              </a:rPr>
              <a:t> brilliantly and we </a:t>
            </a:r>
            <a:r>
              <a:rPr lang="en-GB" dirty="0">
                <a:solidFill>
                  <a:srgbClr val="FF0000"/>
                </a:solidFill>
                <a:latin typeface="Comic Sans MS"/>
              </a:rPr>
              <a:t>won</a:t>
            </a:r>
            <a:r>
              <a:rPr lang="en-GB" dirty="0">
                <a:solidFill>
                  <a:srgbClr val="0D1B2A"/>
                </a:solidFill>
                <a:latin typeface="Comic Sans MS"/>
              </a:rPr>
              <a:t> the race</a:t>
            </a:r>
            <a:r>
              <a:rPr lang="en-GB" dirty="0">
                <a:solidFill>
                  <a:srgbClr val="FF0000"/>
                </a:solidFill>
                <a:latin typeface="Comic Sans MS"/>
              </a:rPr>
              <a:t>.</a:t>
            </a:r>
            <a:r>
              <a:rPr lang="en-GB" dirty="0">
                <a:solidFill>
                  <a:srgbClr val="0D1B2A"/>
                </a:solidFill>
                <a:latin typeface="Comic Sans MS"/>
              </a:rPr>
              <a:t> </a:t>
            </a:r>
            <a:r>
              <a:rPr lang="en-GB" dirty="0">
                <a:solidFill>
                  <a:srgbClr val="FF0000"/>
                </a:solidFill>
                <a:latin typeface="Comic Sans MS"/>
              </a:rPr>
              <a:t>T</a:t>
            </a:r>
            <a:r>
              <a:rPr lang="en-GB" dirty="0">
                <a:solidFill>
                  <a:srgbClr val="0D1B2A"/>
                </a:solidFill>
                <a:latin typeface="Comic Sans MS"/>
              </a:rPr>
              <a:t>he whole class cheered and we </a:t>
            </a:r>
            <a:r>
              <a:rPr lang="en-GB" dirty="0">
                <a:solidFill>
                  <a:srgbClr val="FF0000"/>
                </a:solidFill>
                <a:latin typeface="Comic Sans MS"/>
              </a:rPr>
              <a:t>were</a:t>
            </a:r>
            <a:r>
              <a:rPr lang="en-GB" dirty="0">
                <a:solidFill>
                  <a:srgbClr val="0D1B2A"/>
                </a:solidFill>
                <a:latin typeface="Comic Sans MS"/>
              </a:rPr>
              <a:t> so happy.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3532292" y="182880"/>
            <a:ext cx="2079415" cy="584775"/>
          </a:xfrm>
          <a:prstGeom prst="rect">
            <a:avLst/>
          </a:prstGeom>
          <a:noFill/>
        </p:spPr>
        <p:txBody>
          <a:bodyPr wrap="none">
            <a:spAutoFit/>
          </a:bodyPr>
          <a:lstStyle/>
          <a:p>
            <a:pPr algn="ctr">
              <a:defRPr sz="3200" b="1">
                <a:solidFill>
                  <a:srgbClr val="0D1B2A"/>
                </a:solidFill>
                <a:latin typeface="Comic Sans MS"/>
              </a:defRPr>
            </a:pPr>
            <a:r>
              <a:t>Exit Quiz</a:t>
            </a:r>
            <a:endParaRPr lang="en-GB"/>
          </a:p>
        </p:txBody>
      </p:sp>
      <p:sp>
        <p:nvSpPr>
          <p:cNvPr id="3" name="Rounded Rectangle 2"/>
          <p:cNvSpPr/>
          <p:nvPr/>
        </p:nvSpPr>
        <p:spPr>
          <a:xfrm>
            <a:off x="914400" y="1280160"/>
            <a:ext cx="7315200" cy="438912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3200">
                <a:solidFill>
                  <a:srgbClr val="0D1B2A"/>
                </a:solidFill>
                <a:latin typeface="Comic Sans MS"/>
              </a:defRPr>
            </a:pPr>
            <a:r>
              <a:rPr dirty="0"/>
              <a:t>True or False: Every sentence needs a verb.</a:t>
            </a:r>
            <a:endParaRPr lang="en-GB" dirty="0"/>
          </a:p>
          <a:p>
            <a:pPr algn="ctr">
              <a:defRPr sz="3200">
                <a:solidFill>
                  <a:srgbClr val="0D1B2A"/>
                </a:solidFill>
                <a:latin typeface="Comic Sans MS"/>
              </a:defRPr>
            </a:pPr>
            <a:endParaRPr lang="en-GB" dirty="0"/>
          </a:p>
          <a:p>
            <a:pPr algn="ctr">
              <a:defRPr sz="3200">
                <a:solidFill>
                  <a:srgbClr val="0D1B2A"/>
                </a:solidFill>
                <a:latin typeface="Comic Sans MS"/>
              </a:defRPr>
            </a:pPr>
            <a:r>
              <a:rPr sz="2800" dirty="0"/>
              <a:t>Correct: </a:t>
            </a:r>
            <a:endParaRPr lang="en-GB" sz="2800" dirty="0"/>
          </a:p>
          <a:p>
            <a:pPr>
              <a:defRPr sz="3200">
                <a:solidFill>
                  <a:srgbClr val="0D1B2A"/>
                </a:solidFill>
                <a:latin typeface="Comic Sans MS"/>
              </a:defRPr>
            </a:pPr>
            <a:r>
              <a:rPr i="1" dirty="0"/>
              <a:t>We was late for school.</a:t>
            </a:r>
            <a:endParaRPr lang="en-GB" i="1" dirty="0"/>
          </a:p>
          <a:p>
            <a:pPr>
              <a:defRPr sz="3200">
                <a:solidFill>
                  <a:srgbClr val="0D1B2A"/>
                </a:solidFill>
                <a:latin typeface="Comic Sans MS"/>
              </a:defRPr>
            </a:pPr>
            <a:endParaRPr lang="en-GB" i="1" dirty="0"/>
          </a:p>
          <a:p>
            <a:pPr algn="ctr">
              <a:defRPr sz="3200">
                <a:solidFill>
                  <a:srgbClr val="0D1B2A"/>
                </a:solidFill>
                <a:latin typeface="Comic Sans MS"/>
              </a:defRPr>
            </a:pPr>
            <a:r>
              <a:rPr sz="2800" dirty="0"/>
              <a:t>Add punctuation: </a:t>
            </a:r>
            <a:endParaRPr lang="en-GB" sz="2800" dirty="0"/>
          </a:p>
          <a:p>
            <a:pPr>
              <a:defRPr sz="3200">
                <a:solidFill>
                  <a:srgbClr val="0D1B2A"/>
                </a:solidFill>
                <a:latin typeface="Comic Sans MS"/>
              </a:defRPr>
            </a:pPr>
            <a:r>
              <a:rPr i="1" dirty="0"/>
              <a:t>after school we </a:t>
            </a:r>
            <a:r>
              <a:rPr i="1" dirty="0" err="1"/>
              <a:t>practised</a:t>
            </a:r>
            <a:r>
              <a:rPr i="1" dirty="0"/>
              <a:t> netball</a:t>
            </a:r>
            <a:endParaRPr lang="en-GB"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AFA"/>
        </a:solidFill>
        <a:effectLst/>
      </p:bgPr>
    </p:bg>
    <p:spTree>
      <p:nvGrpSpPr>
        <p:cNvPr id="1" name=""/>
        <p:cNvGrpSpPr/>
        <p:nvPr/>
      </p:nvGrpSpPr>
      <p:grpSpPr>
        <a:xfrm>
          <a:off x="0" y="0"/>
          <a:ext cx="0" cy="0"/>
          <a:chOff x="0" y="0"/>
          <a:chExt cx="0" cy="0"/>
        </a:xfrm>
      </p:grpSpPr>
      <p:sp>
        <p:nvSpPr>
          <p:cNvPr id="2" name="TextBox 1"/>
          <p:cNvSpPr txBox="1"/>
          <p:nvPr/>
        </p:nvSpPr>
        <p:spPr>
          <a:xfrm>
            <a:off x="2452670" y="182880"/>
            <a:ext cx="4238660" cy="584775"/>
          </a:xfrm>
          <a:prstGeom prst="rect">
            <a:avLst/>
          </a:prstGeom>
          <a:noFill/>
        </p:spPr>
        <p:txBody>
          <a:bodyPr wrap="none">
            <a:spAutoFit/>
          </a:bodyPr>
          <a:lstStyle/>
          <a:p>
            <a:pPr algn="ctr">
              <a:defRPr sz="3200" b="1">
                <a:solidFill>
                  <a:srgbClr val="0D1B2A"/>
                </a:solidFill>
                <a:latin typeface="Comic Sans MS"/>
              </a:defRPr>
            </a:pPr>
            <a:r>
              <a:t>Exit Quiz – Answers</a:t>
            </a:r>
            <a:endParaRPr lang="en-GB"/>
          </a:p>
        </p:txBody>
      </p:sp>
      <p:sp>
        <p:nvSpPr>
          <p:cNvPr id="3" name="Rounded Rectangle 2"/>
          <p:cNvSpPr/>
          <p:nvPr/>
        </p:nvSpPr>
        <p:spPr>
          <a:xfrm>
            <a:off x="914400" y="1280160"/>
            <a:ext cx="7315200" cy="4389120"/>
          </a:xfrm>
          <a:prstGeom prst="roundRect">
            <a:avLst/>
          </a:prstGeom>
          <a:solidFill>
            <a:srgbClr val="E1F0DC"/>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defRPr sz="3200">
                <a:solidFill>
                  <a:srgbClr val="0D1B2A"/>
                </a:solidFill>
                <a:latin typeface="Comic Sans MS"/>
              </a:defRPr>
            </a:pPr>
            <a:r>
              <a:rPr dirty="0"/>
              <a:t>True.</a:t>
            </a:r>
            <a:endParaRPr lang="en-GB" dirty="0"/>
          </a:p>
          <a:p>
            <a:pPr>
              <a:defRPr sz="3200">
                <a:solidFill>
                  <a:srgbClr val="0D1B2A"/>
                </a:solidFill>
                <a:latin typeface="Comic Sans MS"/>
              </a:defRPr>
            </a:pPr>
            <a:r>
              <a:rPr dirty="0"/>
              <a:t>We were late for school.</a:t>
            </a:r>
            <a:endParaRPr lang="en-GB" dirty="0"/>
          </a:p>
          <a:p>
            <a:pPr>
              <a:defRPr sz="3200">
                <a:solidFill>
                  <a:srgbClr val="0D1B2A"/>
                </a:solidFill>
                <a:latin typeface="Comic Sans MS"/>
              </a:defRPr>
            </a:pPr>
            <a:r>
              <a:rPr dirty="0"/>
              <a:t>After school, we </a:t>
            </a:r>
            <a:r>
              <a:rPr dirty="0" err="1"/>
              <a:t>practised</a:t>
            </a:r>
            <a:r>
              <a:rPr dirty="0"/>
              <a:t> netball.</a:t>
            </a:r>
            <a:endParaRPr lang="en-GB" dirty="0"/>
          </a:p>
        </p:txBody>
      </p:sp>
    </p:spTree>
  </p:cSld>
  <p:clrMapOvr>
    <a:masterClrMapping/>
  </p:clrMapOvr>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View</Template>
  <TotalTime>0</TotalTime>
  <Words>1486</Words>
  <Application>Microsoft Office PowerPoint</Application>
  <PresentationFormat>On-screen Show (4:3)</PresentationFormat>
  <Paragraphs>87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Century Schoolbook</vt:lpstr>
      <vt:lpstr>Comic Sans MS</vt:lpstr>
      <vt:lpstr>Wingdings 2</vt:lpstr>
      <vt:lpst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Galina Doychinova</cp:lastModifiedBy>
  <cp:revision>1</cp:revision>
  <dcterms:created xsi:type="dcterms:W3CDTF">2013-01-27T09:14:16Z</dcterms:created>
  <dcterms:modified xsi:type="dcterms:W3CDTF">2026-05-16T15:00:53Z</dcterms:modified>
  <cp:category/>
</cp:coreProperties>
</file>