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E3242D-EB90-4B4A-BEE7-E6C3E730C875}" v="20" dt="2026-05-14T18:45:46.3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addMainMaster delMainMaster modMainMaster">
      <pc:chgData name="Galina Doychinova" userId="0fb7927745f0c6c3" providerId="LiveId" clId="{403A5934-DEB0-4C53-872A-117AF44D2478}" dt="2026-05-14T21:55:13.055" v="59" actId="14100"/>
      <pc:docMkLst>
        <pc:docMk/>
      </pc:docMkLst>
      <pc:sldChg chg="modSp mod setBg modClrScheme chgLayout">
        <pc:chgData name="Galina Doychinova" userId="0fb7927745f0c6c3" providerId="LiveId" clId="{403A5934-DEB0-4C53-872A-117AF44D2478}" dt="2026-05-14T18:36:54.572" v="2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56"/>
            <ac:spMk id="3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21:53:07.323" v="43" actId="14100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21:53:07.323" v="43" actId="14100"/>
          <ac:spMkLst>
            <pc:docMk/>
            <pc:sldMk cId="0" sldId="257"/>
            <ac:spMk id="3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39:29.827" v="5" actId="14100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9:29.827" v="5" actId="14100"/>
          <ac:spMkLst>
            <pc:docMk/>
            <pc:sldMk cId="0" sldId="258"/>
            <ac:spMk id="3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39:38.358" v="6" actId="107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9:38.358" v="6" actId="1076"/>
          <ac:spMkLst>
            <pc:docMk/>
            <pc:sldMk cId="0" sldId="259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39:43.931" v="7" actId="14100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9:43.931" v="7" actId="14100"/>
          <ac:spMkLst>
            <pc:docMk/>
            <pc:sldMk cId="0" sldId="260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39:51.545" v="8" actId="107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9:51.545" v="8" actId="1076"/>
          <ac:spMkLst>
            <pc:docMk/>
            <pc:sldMk cId="0" sldId="261"/>
            <ac:spMk id="4" creationId="{00000000-0000-0000-0000-000000000000}"/>
          </ac:spMkLst>
        </pc:spChg>
      </pc:sldChg>
      <pc:sldChg chg="modSp mod setBg modClrScheme modAnim chgLayout">
        <pc:chgData name="Galina Doychinova" userId="0fb7927745f0c6c3" providerId="LiveId" clId="{403A5934-DEB0-4C53-872A-117AF44D2478}" dt="2026-05-14T18:41:20.203" v="16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0:31.193" v="13" actId="1076"/>
          <ac:spMkLst>
            <pc:docMk/>
            <pc:sldMk cId="0" sldId="262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21:53:37.611" v="45" actId="20577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21:53:37.611" v="45" actId="20577"/>
          <ac:spMkLst>
            <pc:docMk/>
            <pc:sldMk cId="0" sldId="263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21:53:43.470" v="46" actId="14100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21:53:43.470" v="46" actId="14100"/>
          <ac:spMkLst>
            <pc:docMk/>
            <pc:sldMk cId="0" sldId="264"/>
            <ac:spMk id="4" creationId="{00000000-0000-0000-0000-000000000000}"/>
          </ac:spMkLst>
        </pc:spChg>
      </pc:sldChg>
      <pc:sldChg chg="modSp mod setBg modClrScheme modAnim chgLayout">
        <pc:chgData name="Galina Doychinova" userId="0fb7927745f0c6c3" providerId="LiveId" clId="{403A5934-DEB0-4C53-872A-117AF44D2478}" dt="2026-05-14T18:43:34.774" v="29" actId="114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3:34.774" v="29" actId="114"/>
          <ac:spMkLst>
            <pc:docMk/>
            <pc:sldMk cId="0" sldId="265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43:40.448" v="30" actId="20577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3:40.448" v="30" actId="20577"/>
          <ac:spMkLst>
            <pc:docMk/>
            <pc:sldMk cId="0" sldId="266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44:07.290" v="31" actId="14100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4:07.290" v="31" actId="14100"/>
          <ac:spMkLst>
            <pc:docMk/>
            <pc:sldMk cId="0" sldId="267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36:54.572" v="2" actId="26606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8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44:25.664" v="32" actId="14100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6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4:25.664" v="32" actId="14100"/>
          <ac:spMkLst>
            <pc:docMk/>
            <pc:sldMk cId="0" sldId="269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44:41.212" v="34" actId="14100"/>
        <pc:sldMkLst>
          <pc:docMk/>
          <pc:sldMk cId="0" sldId="270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7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4:41.212" v="34" actId="14100"/>
          <ac:spMkLst>
            <pc:docMk/>
            <pc:sldMk cId="0" sldId="270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18:44:52.483" v="36" actId="255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7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7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44:52.483" v="36" actId="255"/>
          <ac:spMkLst>
            <pc:docMk/>
            <pc:sldMk cId="0" sldId="271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21:55:02.166" v="58" actId="403"/>
        <pc:sldMkLst>
          <pc:docMk/>
          <pc:sldMk cId="0" sldId="272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7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7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21:55:02.166" v="58" actId="403"/>
          <ac:spMkLst>
            <pc:docMk/>
            <pc:sldMk cId="0" sldId="272"/>
            <ac:spMk id="4" creationId="{00000000-0000-0000-0000-000000000000}"/>
          </ac:spMkLst>
        </pc:spChg>
      </pc:sldChg>
      <pc:sldChg chg="modSp mod setBg modClrScheme chgLayout">
        <pc:chgData name="Galina Doychinova" userId="0fb7927745f0c6c3" providerId="LiveId" clId="{403A5934-DEB0-4C53-872A-117AF44D2478}" dt="2026-05-14T21:55:13.055" v="59" actId="14100"/>
        <pc:sldMkLst>
          <pc:docMk/>
          <pc:sldMk cId="0" sldId="273"/>
        </pc:sldMkLst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7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36:54.572" v="2" actId="26606"/>
          <ac:spMkLst>
            <pc:docMk/>
            <pc:sldMk cId="0" sldId="27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21:55:13.055" v="59" actId="14100"/>
          <ac:spMkLst>
            <pc:docMk/>
            <pc:sldMk cId="0" sldId="273"/>
            <ac:spMk id="4" creationId="{00000000-0000-0000-0000-000000000000}"/>
          </ac:spMkLst>
        </pc:spChg>
      </pc:sldChg>
      <pc:sldChg chg="modSp add mod modAnim">
        <pc:chgData name="Galina Doychinova" userId="0fb7927745f0c6c3" providerId="LiveId" clId="{403A5934-DEB0-4C53-872A-117AF44D2478}" dt="2026-05-14T18:40:24.599" v="12"/>
        <pc:sldMkLst>
          <pc:docMk/>
          <pc:sldMk cId="0" sldId="274"/>
        </pc:sldMkLst>
        <pc:spChg chg="mod">
          <ac:chgData name="Galina Doychinova" userId="0fb7927745f0c6c3" providerId="LiveId" clId="{403A5934-DEB0-4C53-872A-117AF44D2478}" dt="2026-05-14T18:39:56.556" v="9" actId="1076"/>
          <ac:spMkLst>
            <pc:docMk/>
            <pc:sldMk cId="0" sldId="274"/>
            <ac:spMk id="4" creationId="{00000000-0000-0000-0000-000000000000}"/>
          </ac:spMkLst>
        </pc:spChg>
      </pc:sldChg>
      <pc:sldMasterChg chg="add addSldLayout">
        <pc:chgData name="Galina Doychinova" userId="0fb7927745f0c6c3" providerId="LiveId" clId="{403A5934-DEB0-4C53-872A-117AF44D2478}" dt="2026-05-14T18:36:54.572" v="2" actId="26606"/>
        <pc:sldMasterMkLst>
          <pc:docMk/>
          <pc:sldMasterMk cId="2209977519" sldId="2147483648"/>
        </pc:sldMasterMkLst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3168075583" sldId="2147483649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2614314258" sldId="2147483650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960648375" sldId="2147483651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2782244947" sldId="2147483652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990158736" sldId="2147483653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727027711" sldId="2147483654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1212999818" sldId="2147483655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1840726560" sldId="2147483656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3889236939" sldId="2147483657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2910927964" sldId="2147483658"/>
          </pc:sldLayoutMkLst>
        </pc:sldLayoutChg>
        <pc:sldLayoutChg chg="add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209977519" sldId="2147483648"/>
            <pc:sldLayoutMk cId="3612223792" sldId="2147483659"/>
          </pc:sldLayoutMkLst>
        </pc:sldLayoutChg>
      </pc:sldMasterChg>
      <pc:sldMasterChg chg="addSp modSp mod">
        <pc:chgData name="Galina Doychinova" userId="0fb7927745f0c6c3" providerId="LiveId" clId="{403A5934-DEB0-4C53-872A-117AF44D2478}" dt="2026-05-14T18:45:50.371" v="42" actId="1076"/>
        <pc:sldMasterMkLst>
          <pc:docMk/>
          <pc:sldMasterMk cId="1179846323" sldId="2147483660"/>
        </pc:sldMasterMkLst>
        <pc:picChg chg="add mod">
          <ac:chgData name="Galina Doychinova" userId="0fb7927745f0c6c3" providerId="LiveId" clId="{403A5934-DEB0-4C53-872A-117AF44D2478}" dt="2026-05-14T18:45:50.371" v="42" actId="1076"/>
          <ac:picMkLst>
            <pc:docMk/>
            <pc:sldMasterMk cId="1179846323" sldId="2147483660"/>
            <ac:picMk id="8" creationId="{97884CC5-6BB3-68D2-A251-B88C453065CB}"/>
          </ac:picMkLst>
        </pc:picChg>
      </pc:sldMasterChg>
      <pc:sldMasterChg chg="addSp modSp del mod delSldLayout">
        <pc:chgData name="Galina Doychinova" userId="0fb7927745f0c6c3" providerId="LiveId" clId="{403A5934-DEB0-4C53-872A-117AF44D2478}" dt="2026-05-14T18:36:54.572" v="2" actId="26606"/>
        <pc:sldMasterMkLst>
          <pc:docMk/>
          <pc:sldMasterMk cId="2689971808" sldId="2147483660"/>
        </pc:sldMasterMkLst>
        <pc:picChg chg="add mod">
          <ac:chgData name="Galina Doychinova" userId="0fb7927745f0c6c3" providerId="LiveId" clId="{403A5934-DEB0-4C53-872A-117AF44D2478}" dt="2026-05-14T18:31:15.651" v="1" actId="1076"/>
          <ac:picMkLst>
            <pc:docMk/>
            <pc:sldMasterMk cId="2689971808" sldId="2147483660"/>
            <ac:picMk id="8" creationId="{429AAD8F-7051-9FC2-4C4B-B687D0AFD14C}"/>
          </ac:picMkLst>
        </pc:pic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2856179182" sldId="2147483661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3836525334" sldId="2147483662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1284096731" sldId="2147483663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2310801478" sldId="2147483664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2757733196" sldId="2147483665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179662241" sldId="2147483666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90361933" sldId="2147483667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2401090616" sldId="2147483668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2913358198" sldId="2147483669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3754879436" sldId="2147483670"/>
          </pc:sldLayoutMkLst>
        </pc:sldLayoutChg>
        <pc:sldLayoutChg chg="del">
          <pc:chgData name="Galina Doychinova" userId="0fb7927745f0c6c3" providerId="LiveId" clId="{403A5934-DEB0-4C53-872A-117AF44D2478}" dt="2026-05-14T18:36:54.572" v="2" actId="26606"/>
          <pc:sldLayoutMkLst>
            <pc:docMk/>
            <pc:sldMasterMk cId="2689971808" sldId="2147483660"/>
            <pc:sldLayoutMk cId="3696399717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6732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26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109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27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678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14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9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316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7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52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3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97884CC5-6BB3-68D2-A251-B88C453065C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484569" y="203200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84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4530" y="1371600"/>
            <a:ext cx="4772460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5800" b="1">
                <a:solidFill>
                  <a:srgbClr val="002060"/>
                </a:solidFill>
                <a:latin typeface="Comic Sans MS"/>
              </a:rPr>
              <a:t>Year 4 SPaG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18676" y="2834640"/>
            <a:ext cx="6324167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Autumn Term – Lesson 2</a:t>
            </a:r>
          </a:p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Present Perfect (has / have)</a:t>
            </a:r>
          </a:p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Interactive lesson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8813" y="182880"/>
            <a:ext cx="532389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Learning Objective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91490" y="3182112"/>
            <a:ext cx="10698480" cy="3127248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Use has or have to form the present perfect and keep tense consistent in writing.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9032" y="182880"/>
            <a:ext cx="466345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Success Criteria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331720"/>
            <a:ext cx="10698480" cy="39776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choose has or have correctly.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recognise past tense and present perfect.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keep tense consistent across a paragraph.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43269" y="182880"/>
            <a:ext cx="22749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Do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349268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on mini‑whiteboards.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1490" y="22174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Choose has or have: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The children (has / have) got a PE lesson today.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Spot the tense: Mrs Green lived next door for 20 years. (Past or present perfect?)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06552" y="182880"/>
            <a:ext cx="474841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Do Now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733988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and correct your work.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308860"/>
            <a:ext cx="9715500" cy="400050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have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Present perfect (it may still be true).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8111" y="182880"/>
            <a:ext cx="4365298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Key Vocabulary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449983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Read each definition.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006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Present perfect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has/have + past participle, linking the past to now.</a:t>
            </a:r>
          </a:p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Past tense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shows an action that finished in the past.</a:t>
            </a:r>
          </a:p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Past participle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the verb form used after has or have.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400" b="1">
                <a:solidFill>
                  <a:srgbClr val="002060"/>
                </a:solidFill>
                <a:latin typeface="Comic Sans MS"/>
              </a:rPr>
              <a:t>Grammar Rule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sz="2600" b="0">
                <a:solidFill>
                  <a:srgbClr val="002060"/>
                </a:solidFill>
                <a:latin typeface="Comic Sans MS"/>
              </a:rPr>
              <a:t>Read the rule and study the examples.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19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Rule: 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To form the present perfect, use </a:t>
            </a:r>
            <a:r>
              <a:rPr sz="2800" b="1" dirty="0">
                <a:solidFill>
                  <a:srgbClr val="002060"/>
                </a:solidFill>
                <a:latin typeface="Comic Sans MS"/>
              </a:rPr>
              <a:t>has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or </a:t>
            </a:r>
            <a:r>
              <a:rPr sz="2800" b="1" dirty="0">
                <a:solidFill>
                  <a:srgbClr val="002060"/>
                </a:solidFill>
                <a:latin typeface="Comic Sans MS"/>
              </a:rPr>
              <a:t>have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+ the past participle of the verb.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Use </a:t>
            </a:r>
            <a:r>
              <a:rPr sz="2800" b="1" dirty="0">
                <a:solidFill>
                  <a:srgbClr val="002060"/>
                </a:solidFill>
                <a:latin typeface="Comic Sans MS"/>
              </a:rPr>
              <a:t>has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with he, she, it.  Use </a:t>
            </a:r>
            <a:r>
              <a:rPr sz="2800" b="1" dirty="0">
                <a:solidFill>
                  <a:srgbClr val="002060"/>
                </a:solidFill>
                <a:latin typeface="Comic Sans MS"/>
              </a:rPr>
              <a:t>have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with I, you, we, they.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 </a:t>
            </a:r>
          </a:p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Examples: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She </a:t>
            </a:r>
            <a:r>
              <a:rPr sz="2800" b="1" u="sng" dirty="0">
                <a:solidFill>
                  <a:srgbClr val="002060"/>
                </a:solidFill>
                <a:latin typeface="Comic Sans MS"/>
              </a:rPr>
              <a:t>has visited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the museum many times.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They </a:t>
            </a:r>
            <a:r>
              <a:rPr sz="2800" b="1" u="sng" dirty="0">
                <a:solidFill>
                  <a:srgbClr val="002060"/>
                </a:solidFill>
                <a:latin typeface="Comic Sans MS"/>
              </a:rPr>
              <a:t>have learned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a new song this week.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2827" y="182880"/>
            <a:ext cx="573586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Teacher Explanation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164649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Listen for the rule.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190" y="222885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Past tense tells us something happened and finished.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Present perfect links the past to now using has or have.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Writers must keep tense consistent so readers are not confused.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6671" y="182880"/>
            <a:ext cx="504817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Quick Interaction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6019597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Show A or B on your mini‑whiteboard.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Question: Which sentence uses the present perfect?</a:t>
            </a:r>
          </a:p>
          <a:p>
            <a:pPr algn="l"/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A: Joe has brought his kit.   B: Joe brought his kit.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A: Mrs Green lived next door for 20 years.  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B: Mrs Green has lived next door for 20 years.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9954" y="182880"/>
            <a:ext cx="752161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Quick Interaction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222357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your choices.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800350"/>
            <a:ext cx="10012680" cy="350901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Question 1: A uses the present perfect.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Question 2: B uses the present perfect.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1368" y="182880"/>
            <a:ext cx="515878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Teacher Modelling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384260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Follow the examples.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719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Joe brought his kit → Joe has brought his kit, </a:t>
            </a:r>
          </a:p>
          <a:p>
            <a:pPr algn="l"/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Mrs Green lived next door → Mrs Green has lived next door.</a:t>
            </a:r>
          </a:p>
          <a:p>
            <a:pPr algn="l"/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800" b="0" i="1" dirty="0">
                <a:solidFill>
                  <a:srgbClr val="002060"/>
                </a:solidFill>
                <a:latin typeface="Comic Sans MS"/>
              </a:rPr>
              <a:t>Explain: present perfect shows a link to now.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29882" y="182880"/>
            <a:ext cx="2901755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Your Turn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349268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on mini‑whiteboards.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Rewrite using the present perfect:</a:t>
            </a:r>
          </a:p>
          <a:p>
            <a:pPr algn="l"/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finished my work.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Underline has or have in your sentence.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3165" y="182880"/>
            <a:ext cx="537518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Your Turn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111749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and correct.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777490"/>
            <a:ext cx="10698480" cy="353187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have finished my work.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4830" y="182880"/>
            <a:ext cx="445186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095212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with your partner. Choose has or have.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1. We (has / have) eaten our lunch.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2. 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She </a:t>
            </a:r>
            <a:r>
              <a:rPr lang="en-GB" sz="2600" b="0">
                <a:solidFill>
                  <a:srgbClr val="002060"/>
                </a:solidFill>
                <a:latin typeface="Comic Sans MS"/>
              </a:rPr>
              <a:t>(has / have) 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lived here for five years.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3. They (has / have) played this game before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4. 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He </a:t>
            </a:r>
            <a:r>
              <a:rPr lang="en-GB" sz="2600" b="0">
                <a:solidFill>
                  <a:srgbClr val="002060"/>
                </a:solidFill>
                <a:latin typeface="Comic Sans MS"/>
              </a:rPr>
              <a:t>(has / have) 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lost his book.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5. I (has / have) visited that park twice.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6. The cat (has / have) climbed the tree again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8113" y="182880"/>
            <a:ext cx="6925294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Guided Practice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313728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your answers.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03554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1. have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2. 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has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3. 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have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4. 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has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5. </a:t>
            </a:r>
            <a:r>
              <a:rPr sz="2600" b="0">
                <a:solidFill>
                  <a:srgbClr val="002060"/>
                </a:solidFill>
                <a:latin typeface="Comic Sans MS"/>
              </a:rPr>
              <a:t>have</a:t>
            </a:r>
            <a:endParaRPr lang="en-GB" sz="2600" b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6. has</a:t>
            </a:r>
            <a:endParaRPr sz="2600" b="0">
              <a:solidFill>
                <a:srgbClr val="002060"/>
              </a:solidFill>
              <a:latin typeface="Comic Sans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7435" y="182880"/>
            <a:ext cx="508664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6021200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independently. Use has or have.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09269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800" b="0">
                <a:solidFill>
                  <a:srgbClr val="002060"/>
                </a:solidFill>
                <a:latin typeface="Comic Sans MS"/>
              </a:rPr>
              <a:t>1.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The dog (has / have) eaten all its food</a:t>
            </a:r>
            <a:r>
              <a:rPr sz="2800" b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pPr algn="l"/>
            <a:r>
              <a:rPr sz="2800" b="0">
                <a:solidFill>
                  <a:srgbClr val="002060"/>
                </a:solidFill>
                <a:latin typeface="Comic Sans MS"/>
              </a:rPr>
              <a:t>2. They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(has / have) </a:t>
            </a:r>
            <a:r>
              <a:rPr sz="2800" b="0">
                <a:solidFill>
                  <a:srgbClr val="002060"/>
                </a:solidFill>
                <a:latin typeface="Comic Sans MS"/>
              </a:rPr>
              <a:t>gone to the hall.</a:t>
            </a:r>
          </a:p>
          <a:p>
            <a:pPr algn="l"/>
            <a:r>
              <a:rPr sz="2800" b="0">
                <a:solidFill>
                  <a:srgbClr val="002060"/>
                </a:solidFill>
                <a:latin typeface="Comic Sans MS"/>
              </a:rPr>
              <a:t>3.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She (has / have) finished her reading.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</a:t>
            </a:r>
            <a:r>
              <a:rPr sz="2800" b="0">
                <a:solidFill>
                  <a:srgbClr val="002060"/>
                </a:solidFill>
                <a:latin typeface="Comic Sans MS"/>
              </a:rPr>
              <a:t>I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(has / have) </a:t>
            </a:r>
            <a:r>
              <a:rPr sz="2800" b="0">
                <a:solidFill>
                  <a:srgbClr val="002060"/>
                </a:solidFill>
                <a:latin typeface="Comic Sans MS"/>
              </a:rPr>
              <a:t>lost my pencil.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</a:t>
            </a:r>
            <a:r>
              <a:rPr sz="2800" b="0">
                <a:solidFill>
                  <a:srgbClr val="002060"/>
                </a:solidFill>
                <a:latin typeface="Comic Sans MS"/>
              </a:rPr>
              <a:t>. We 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(has / have) </a:t>
            </a:r>
            <a:r>
              <a:rPr sz="2800" b="0">
                <a:solidFill>
                  <a:srgbClr val="002060"/>
                </a:solidFill>
                <a:latin typeface="Comic Sans MS"/>
              </a:rPr>
              <a:t>practised this song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6. It (has / have) rained every day this week</a:t>
            </a:r>
            <a:r>
              <a:rPr sz="2800" b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pPr algn="l"/>
            <a:r>
              <a:rPr sz="2800" b="0">
                <a:solidFill>
                  <a:srgbClr val="002060"/>
                </a:solidFill>
                <a:latin typeface="Comic Sans MS"/>
              </a:rPr>
              <a:t>Rewrite one sentence in the past tense.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00718" y="182880"/>
            <a:ext cx="756008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Independent Task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271776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Self‑check.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04697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has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have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has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have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have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6. has</a:t>
            </a:r>
          </a:p>
          <a:p>
            <a:pPr algn="l"/>
            <a:r>
              <a:rPr lang="en-GB" sz="2800" b="0" i="1">
                <a:solidFill>
                  <a:srgbClr val="002060"/>
                </a:solidFill>
                <a:latin typeface="Comic Sans MS"/>
              </a:rPr>
              <a:t>Example rewrite: They went to the hall.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5185" y="182880"/>
            <a:ext cx="279114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Exit Quiz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467342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Answer neatly.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1. Choose has or have: </a:t>
            </a:r>
            <a:r>
              <a:rPr lang="en-GB" sz="3200" b="0" i="1" dirty="0">
                <a:solidFill>
                  <a:srgbClr val="002060"/>
                </a:solidFill>
                <a:latin typeface="Comic Sans MS"/>
              </a:rPr>
              <a:t>The dog (has / have) eaten.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2. Choose has or have: </a:t>
            </a:r>
            <a:r>
              <a:rPr lang="en-GB" sz="3200" b="0" i="1" dirty="0">
                <a:solidFill>
                  <a:srgbClr val="002060"/>
                </a:solidFill>
                <a:latin typeface="Comic Sans MS"/>
              </a:rPr>
              <a:t>We (has / have) tidied the classroom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3. Rewrite into present perfect: </a:t>
            </a:r>
            <a:r>
              <a:rPr lang="en-GB" sz="3200" b="0" i="1" dirty="0">
                <a:solidFill>
                  <a:srgbClr val="002060"/>
                </a:solidFill>
                <a:latin typeface="Comic Sans MS"/>
              </a:rPr>
              <a:t>I walked to school</a:t>
            </a:r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4. Rewrite into present perfect: </a:t>
            </a:r>
            <a:r>
              <a:rPr lang="en-GB" sz="3200" b="0" i="1" dirty="0">
                <a:solidFill>
                  <a:srgbClr val="002060"/>
                </a:solidFill>
                <a:latin typeface="Comic Sans MS"/>
              </a:rPr>
              <a:t>She cooked dinner.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5. Explain: Why must tense stay consistent?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8468" y="182880"/>
            <a:ext cx="526458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400" b="1">
                <a:solidFill>
                  <a:srgbClr val="002060"/>
                </a:solidFill>
                <a:latin typeface="Comic Sans MS"/>
              </a:rPr>
              <a:t>Exit Quiz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989921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Mark and correct.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9939528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has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have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I have walked to school.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She has cooked dinner.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It keeps writing clear so readers are not confused.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833</Words>
  <Application>Microsoft Office PowerPoint</Application>
  <PresentationFormat>Widescreen</PresentationFormat>
  <Paragraphs>128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2026-05-14T21:55:15Z</dcterms:modified>
  <cp:category/>
</cp:coreProperties>
</file>