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74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FA01C8B-67FD-468B-BD12-4DE88234B55F}" v="12" dt="2026-05-14T18:02:07.30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56" d="100"/>
          <a:sy n="56" d="100"/>
        </p:scale>
        <p:origin x="84" y="3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5/10/relationships/revisionInfo" Target="revisionInfo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alina Doychinova" userId="0fb7927745f0c6c3" providerId="LiveId" clId="{403A5934-DEB0-4C53-872A-117AF44D2478}"/>
    <pc:docChg chg="custSel addSld modSld modMainMaster">
      <pc:chgData name="Galina Doychinova" userId="0fb7927745f0c6c3" providerId="LiveId" clId="{403A5934-DEB0-4C53-872A-117AF44D2478}" dt="2026-05-14T18:23:54.234" v="75" actId="14100"/>
      <pc:docMkLst>
        <pc:docMk/>
      </pc:docMkLst>
      <pc:sldChg chg="modSp mod setBg">
        <pc:chgData name="Galina Doychinova" userId="0fb7927745f0c6c3" providerId="LiveId" clId="{403A5934-DEB0-4C53-872A-117AF44D2478}" dt="2026-05-14T17:50:40.235" v="0" actId="26606"/>
        <pc:sldMkLst>
          <pc:docMk/>
          <pc:sldMk cId="0" sldId="256"/>
        </pc:sldMkLst>
        <pc:spChg chg="mod">
          <ac:chgData name="Galina Doychinova" userId="0fb7927745f0c6c3" providerId="LiveId" clId="{403A5934-DEB0-4C53-872A-117AF44D2478}" dt="2026-05-14T17:50:40.235" v="0" actId="26606"/>
          <ac:spMkLst>
            <pc:docMk/>
            <pc:sldMk cId="0" sldId="256"/>
            <ac:spMk id="3" creationId="{00000000-0000-0000-0000-000000000000}"/>
          </ac:spMkLst>
        </pc:spChg>
      </pc:sldChg>
      <pc:sldChg chg="modSp mod setBg">
        <pc:chgData name="Galina Doychinova" userId="0fb7927745f0c6c3" providerId="LiveId" clId="{403A5934-DEB0-4C53-872A-117AF44D2478}" dt="2026-05-14T17:57:20.884" v="6" actId="1076"/>
        <pc:sldMkLst>
          <pc:docMk/>
          <pc:sldMk cId="0" sldId="257"/>
        </pc:sldMkLst>
        <pc:spChg chg="mod">
          <ac:chgData name="Galina Doychinova" userId="0fb7927745f0c6c3" providerId="LiveId" clId="{403A5934-DEB0-4C53-872A-117AF44D2478}" dt="2026-05-14T17:50:40.235" v="0" actId="26606"/>
          <ac:spMkLst>
            <pc:docMk/>
            <pc:sldMk cId="0" sldId="257"/>
            <ac:spMk id="2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4T17:57:20.884" v="6" actId="1076"/>
          <ac:spMkLst>
            <pc:docMk/>
            <pc:sldMk cId="0" sldId="257"/>
            <ac:spMk id="3" creationId="{00000000-0000-0000-0000-000000000000}"/>
          </ac:spMkLst>
        </pc:spChg>
      </pc:sldChg>
      <pc:sldChg chg="modSp mod setBg">
        <pc:chgData name="Galina Doychinova" userId="0fb7927745f0c6c3" providerId="LiveId" clId="{403A5934-DEB0-4C53-872A-117AF44D2478}" dt="2026-05-14T17:57:29.350" v="7" actId="1076"/>
        <pc:sldMkLst>
          <pc:docMk/>
          <pc:sldMk cId="0" sldId="258"/>
        </pc:sldMkLst>
        <pc:spChg chg="mod">
          <ac:chgData name="Galina Doychinova" userId="0fb7927745f0c6c3" providerId="LiveId" clId="{403A5934-DEB0-4C53-872A-117AF44D2478}" dt="2026-05-14T17:50:40.235" v="0" actId="26606"/>
          <ac:spMkLst>
            <pc:docMk/>
            <pc:sldMk cId="0" sldId="258"/>
            <ac:spMk id="2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4T17:57:29.350" v="7" actId="1076"/>
          <ac:spMkLst>
            <pc:docMk/>
            <pc:sldMk cId="0" sldId="258"/>
            <ac:spMk id="3" creationId="{00000000-0000-0000-0000-000000000000}"/>
          </ac:spMkLst>
        </pc:spChg>
      </pc:sldChg>
      <pc:sldChg chg="modSp mod setBg">
        <pc:chgData name="Galina Doychinova" userId="0fb7927745f0c6c3" providerId="LiveId" clId="{403A5934-DEB0-4C53-872A-117AF44D2478}" dt="2026-05-14T17:58:12.663" v="13" actId="114"/>
        <pc:sldMkLst>
          <pc:docMk/>
          <pc:sldMk cId="0" sldId="259"/>
        </pc:sldMkLst>
        <pc:spChg chg="mod">
          <ac:chgData name="Galina Doychinova" userId="0fb7927745f0c6c3" providerId="LiveId" clId="{403A5934-DEB0-4C53-872A-117AF44D2478}" dt="2026-05-14T17:50:40.235" v="0" actId="26606"/>
          <ac:spMkLst>
            <pc:docMk/>
            <pc:sldMk cId="0" sldId="259"/>
            <ac:spMk id="2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4T17:50:40.235" v="0" actId="26606"/>
          <ac:spMkLst>
            <pc:docMk/>
            <pc:sldMk cId="0" sldId="259"/>
            <ac:spMk id="3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4T17:58:12.663" v="13" actId="114"/>
          <ac:spMkLst>
            <pc:docMk/>
            <pc:sldMk cId="0" sldId="259"/>
            <ac:spMk id="4" creationId="{00000000-0000-0000-0000-000000000000}"/>
          </ac:spMkLst>
        </pc:spChg>
      </pc:sldChg>
      <pc:sldChg chg="modSp mod setBg">
        <pc:chgData name="Galina Doychinova" userId="0fb7927745f0c6c3" providerId="LiveId" clId="{403A5934-DEB0-4C53-872A-117AF44D2478}" dt="2026-05-14T17:58:40.312" v="14" actId="14100"/>
        <pc:sldMkLst>
          <pc:docMk/>
          <pc:sldMk cId="0" sldId="260"/>
        </pc:sldMkLst>
        <pc:spChg chg="mod">
          <ac:chgData name="Galina Doychinova" userId="0fb7927745f0c6c3" providerId="LiveId" clId="{403A5934-DEB0-4C53-872A-117AF44D2478}" dt="2026-05-14T17:50:40.235" v="0" actId="26606"/>
          <ac:spMkLst>
            <pc:docMk/>
            <pc:sldMk cId="0" sldId="260"/>
            <ac:spMk id="2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4T17:50:40.235" v="0" actId="26606"/>
          <ac:spMkLst>
            <pc:docMk/>
            <pc:sldMk cId="0" sldId="260"/>
            <ac:spMk id="3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4T17:58:40.312" v="14" actId="14100"/>
          <ac:spMkLst>
            <pc:docMk/>
            <pc:sldMk cId="0" sldId="260"/>
            <ac:spMk id="4" creationId="{00000000-0000-0000-0000-000000000000}"/>
          </ac:spMkLst>
        </pc:spChg>
      </pc:sldChg>
      <pc:sldChg chg="modSp mod setBg">
        <pc:chgData name="Galina Doychinova" userId="0fb7927745f0c6c3" providerId="LiveId" clId="{403A5934-DEB0-4C53-872A-117AF44D2478}" dt="2026-05-14T17:58:45.445" v="15" actId="14100"/>
        <pc:sldMkLst>
          <pc:docMk/>
          <pc:sldMk cId="0" sldId="261"/>
        </pc:sldMkLst>
        <pc:spChg chg="mod">
          <ac:chgData name="Galina Doychinova" userId="0fb7927745f0c6c3" providerId="LiveId" clId="{403A5934-DEB0-4C53-872A-117AF44D2478}" dt="2026-05-14T17:50:40.235" v="0" actId="26606"/>
          <ac:spMkLst>
            <pc:docMk/>
            <pc:sldMk cId="0" sldId="261"/>
            <ac:spMk id="2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4T17:50:40.235" v="0" actId="26606"/>
          <ac:spMkLst>
            <pc:docMk/>
            <pc:sldMk cId="0" sldId="261"/>
            <ac:spMk id="3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4T17:58:45.445" v="15" actId="14100"/>
          <ac:spMkLst>
            <pc:docMk/>
            <pc:sldMk cId="0" sldId="261"/>
            <ac:spMk id="4" creationId="{00000000-0000-0000-0000-000000000000}"/>
          </ac:spMkLst>
        </pc:spChg>
      </pc:sldChg>
      <pc:sldChg chg="modSp mod setBg modAnim">
        <pc:chgData name="Galina Doychinova" userId="0fb7927745f0c6c3" providerId="LiveId" clId="{403A5934-DEB0-4C53-872A-117AF44D2478}" dt="2026-05-14T17:59:52.899" v="23"/>
        <pc:sldMkLst>
          <pc:docMk/>
          <pc:sldMk cId="0" sldId="262"/>
        </pc:sldMkLst>
        <pc:spChg chg="mod">
          <ac:chgData name="Galina Doychinova" userId="0fb7927745f0c6c3" providerId="LiveId" clId="{403A5934-DEB0-4C53-872A-117AF44D2478}" dt="2026-05-14T17:50:40.235" v="0" actId="26606"/>
          <ac:spMkLst>
            <pc:docMk/>
            <pc:sldMk cId="0" sldId="262"/>
            <ac:spMk id="2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4T17:50:40.235" v="0" actId="26606"/>
          <ac:spMkLst>
            <pc:docMk/>
            <pc:sldMk cId="0" sldId="262"/>
            <ac:spMk id="3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4T17:59:42.277" v="20" actId="1076"/>
          <ac:spMkLst>
            <pc:docMk/>
            <pc:sldMk cId="0" sldId="262"/>
            <ac:spMk id="4" creationId="{00000000-0000-0000-0000-000000000000}"/>
          </ac:spMkLst>
        </pc:spChg>
      </pc:sldChg>
      <pc:sldChg chg="modSp mod setBg">
        <pc:chgData name="Galina Doychinova" userId="0fb7927745f0c6c3" providerId="LiveId" clId="{403A5934-DEB0-4C53-872A-117AF44D2478}" dt="2026-05-14T18:00:25.553" v="24" actId="1076"/>
        <pc:sldMkLst>
          <pc:docMk/>
          <pc:sldMk cId="0" sldId="263"/>
        </pc:sldMkLst>
        <pc:spChg chg="mod">
          <ac:chgData name="Galina Doychinova" userId="0fb7927745f0c6c3" providerId="LiveId" clId="{403A5934-DEB0-4C53-872A-117AF44D2478}" dt="2026-05-14T17:50:40.235" v="0" actId="26606"/>
          <ac:spMkLst>
            <pc:docMk/>
            <pc:sldMk cId="0" sldId="263"/>
            <ac:spMk id="2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4T17:50:40.235" v="0" actId="26606"/>
          <ac:spMkLst>
            <pc:docMk/>
            <pc:sldMk cId="0" sldId="263"/>
            <ac:spMk id="3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4T18:00:25.553" v="24" actId="1076"/>
          <ac:spMkLst>
            <pc:docMk/>
            <pc:sldMk cId="0" sldId="263"/>
            <ac:spMk id="4" creationId="{00000000-0000-0000-0000-000000000000}"/>
          </ac:spMkLst>
        </pc:spChg>
      </pc:sldChg>
      <pc:sldChg chg="modSp mod setBg">
        <pc:chgData name="Galina Doychinova" userId="0fb7927745f0c6c3" providerId="LiveId" clId="{403A5934-DEB0-4C53-872A-117AF44D2478}" dt="2026-05-14T18:21:12.907" v="47" actId="20577"/>
        <pc:sldMkLst>
          <pc:docMk/>
          <pc:sldMk cId="0" sldId="264"/>
        </pc:sldMkLst>
        <pc:spChg chg="mod">
          <ac:chgData name="Galina Doychinova" userId="0fb7927745f0c6c3" providerId="LiveId" clId="{403A5934-DEB0-4C53-872A-117AF44D2478}" dt="2026-05-14T17:50:40.235" v="0" actId="26606"/>
          <ac:spMkLst>
            <pc:docMk/>
            <pc:sldMk cId="0" sldId="264"/>
            <ac:spMk id="2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4T17:50:40.235" v="0" actId="26606"/>
          <ac:spMkLst>
            <pc:docMk/>
            <pc:sldMk cId="0" sldId="264"/>
            <ac:spMk id="3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4T18:21:12.907" v="47" actId="20577"/>
          <ac:spMkLst>
            <pc:docMk/>
            <pc:sldMk cId="0" sldId="264"/>
            <ac:spMk id="4" creationId="{00000000-0000-0000-0000-000000000000}"/>
          </ac:spMkLst>
        </pc:spChg>
      </pc:sldChg>
      <pc:sldChg chg="modSp mod setBg modAnim">
        <pc:chgData name="Galina Doychinova" userId="0fb7927745f0c6c3" providerId="LiveId" clId="{403A5934-DEB0-4C53-872A-117AF44D2478}" dt="2026-05-14T18:02:07.307" v="40"/>
        <pc:sldMkLst>
          <pc:docMk/>
          <pc:sldMk cId="0" sldId="265"/>
        </pc:sldMkLst>
        <pc:spChg chg="mod">
          <ac:chgData name="Galina Doychinova" userId="0fb7927745f0c6c3" providerId="LiveId" clId="{403A5934-DEB0-4C53-872A-117AF44D2478}" dt="2026-05-14T17:50:40.235" v="0" actId="26606"/>
          <ac:spMkLst>
            <pc:docMk/>
            <pc:sldMk cId="0" sldId="265"/>
            <ac:spMk id="2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4T17:50:40.235" v="0" actId="26606"/>
          <ac:spMkLst>
            <pc:docMk/>
            <pc:sldMk cId="0" sldId="265"/>
            <ac:spMk id="3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4T18:01:53.097" v="37" actId="20577"/>
          <ac:spMkLst>
            <pc:docMk/>
            <pc:sldMk cId="0" sldId="265"/>
            <ac:spMk id="4" creationId="{00000000-0000-0000-0000-000000000000}"/>
          </ac:spMkLst>
        </pc:spChg>
      </pc:sldChg>
      <pc:sldChg chg="modSp mod setBg">
        <pc:chgData name="Galina Doychinova" userId="0fb7927745f0c6c3" providerId="LiveId" clId="{403A5934-DEB0-4C53-872A-117AF44D2478}" dt="2026-05-14T18:21:45.873" v="50" actId="404"/>
        <pc:sldMkLst>
          <pc:docMk/>
          <pc:sldMk cId="0" sldId="266"/>
        </pc:sldMkLst>
        <pc:spChg chg="mod">
          <ac:chgData name="Galina Doychinova" userId="0fb7927745f0c6c3" providerId="LiveId" clId="{403A5934-DEB0-4C53-872A-117AF44D2478}" dt="2026-05-14T17:50:40.235" v="0" actId="26606"/>
          <ac:spMkLst>
            <pc:docMk/>
            <pc:sldMk cId="0" sldId="266"/>
            <ac:spMk id="2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4T17:50:40.235" v="0" actId="26606"/>
          <ac:spMkLst>
            <pc:docMk/>
            <pc:sldMk cId="0" sldId="266"/>
            <ac:spMk id="3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4T18:21:45.873" v="50" actId="404"/>
          <ac:spMkLst>
            <pc:docMk/>
            <pc:sldMk cId="0" sldId="266"/>
            <ac:spMk id="4" creationId="{00000000-0000-0000-0000-000000000000}"/>
          </ac:spMkLst>
        </pc:spChg>
      </pc:sldChg>
      <pc:sldChg chg="modSp mod setBg">
        <pc:chgData name="Galina Doychinova" userId="0fb7927745f0c6c3" providerId="LiveId" clId="{403A5934-DEB0-4C53-872A-117AF44D2478}" dt="2026-05-14T18:21:58.424" v="51" actId="14100"/>
        <pc:sldMkLst>
          <pc:docMk/>
          <pc:sldMk cId="0" sldId="267"/>
        </pc:sldMkLst>
        <pc:spChg chg="mod">
          <ac:chgData name="Galina Doychinova" userId="0fb7927745f0c6c3" providerId="LiveId" clId="{403A5934-DEB0-4C53-872A-117AF44D2478}" dt="2026-05-14T17:50:40.235" v="0" actId="26606"/>
          <ac:spMkLst>
            <pc:docMk/>
            <pc:sldMk cId="0" sldId="267"/>
            <ac:spMk id="2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4T17:50:40.235" v="0" actId="26606"/>
          <ac:spMkLst>
            <pc:docMk/>
            <pc:sldMk cId="0" sldId="267"/>
            <ac:spMk id="3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4T18:21:58.424" v="51" actId="14100"/>
          <ac:spMkLst>
            <pc:docMk/>
            <pc:sldMk cId="0" sldId="267"/>
            <ac:spMk id="4" creationId="{00000000-0000-0000-0000-000000000000}"/>
          </ac:spMkLst>
        </pc:spChg>
      </pc:sldChg>
      <pc:sldChg chg="modSp mod setBg">
        <pc:chgData name="Galina Doychinova" userId="0fb7927745f0c6c3" providerId="LiveId" clId="{403A5934-DEB0-4C53-872A-117AF44D2478}" dt="2026-05-14T18:22:11.214" v="54" actId="403"/>
        <pc:sldMkLst>
          <pc:docMk/>
          <pc:sldMk cId="0" sldId="268"/>
        </pc:sldMkLst>
        <pc:spChg chg="mod">
          <ac:chgData name="Galina Doychinova" userId="0fb7927745f0c6c3" providerId="LiveId" clId="{403A5934-DEB0-4C53-872A-117AF44D2478}" dt="2026-05-14T17:50:40.235" v="0" actId="26606"/>
          <ac:spMkLst>
            <pc:docMk/>
            <pc:sldMk cId="0" sldId="268"/>
            <ac:spMk id="2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4T17:50:40.235" v="0" actId="26606"/>
          <ac:spMkLst>
            <pc:docMk/>
            <pc:sldMk cId="0" sldId="268"/>
            <ac:spMk id="3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4T18:22:11.214" v="54" actId="403"/>
          <ac:spMkLst>
            <pc:docMk/>
            <pc:sldMk cId="0" sldId="268"/>
            <ac:spMk id="4" creationId="{00000000-0000-0000-0000-000000000000}"/>
          </ac:spMkLst>
        </pc:spChg>
      </pc:sldChg>
      <pc:sldChg chg="modSp mod setBg">
        <pc:chgData name="Galina Doychinova" userId="0fb7927745f0c6c3" providerId="LiveId" clId="{403A5934-DEB0-4C53-872A-117AF44D2478}" dt="2026-05-14T18:22:35.673" v="55" actId="403"/>
        <pc:sldMkLst>
          <pc:docMk/>
          <pc:sldMk cId="0" sldId="269"/>
        </pc:sldMkLst>
        <pc:spChg chg="mod">
          <ac:chgData name="Galina Doychinova" userId="0fb7927745f0c6c3" providerId="LiveId" clId="{403A5934-DEB0-4C53-872A-117AF44D2478}" dt="2026-05-14T17:50:40.235" v="0" actId="26606"/>
          <ac:spMkLst>
            <pc:docMk/>
            <pc:sldMk cId="0" sldId="269"/>
            <ac:spMk id="2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4T17:50:40.235" v="0" actId="26606"/>
          <ac:spMkLst>
            <pc:docMk/>
            <pc:sldMk cId="0" sldId="269"/>
            <ac:spMk id="3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4T18:22:35.673" v="55" actId="403"/>
          <ac:spMkLst>
            <pc:docMk/>
            <pc:sldMk cId="0" sldId="269"/>
            <ac:spMk id="4" creationId="{00000000-0000-0000-0000-000000000000}"/>
          </ac:spMkLst>
        </pc:spChg>
      </pc:sldChg>
      <pc:sldChg chg="modSp mod setBg">
        <pc:chgData name="Galina Doychinova" userId="0fb7927745f0c6c3" providerId="LiveId" clId="{403A5934-DEB0-4C53-872A-117AF44D2478}" dt="2026-05-14T18:23:17.889" v="67" actId="14100"/>
        <pc:sldMkLst>
          <pc:docMk/>
          <pc:sldMk cId="0" sldId="270"/>
        </pc:sldMkLst>
        <pc:spChg chg="mod">
          <ac:chgData name="Galina Doychinova" userId="0fb7927745f0c6c3" providerId="LiveId" clId="{403A5934-DEB0-4C53-872A-117AF44D2478}" dt="2026-05-14T18:06:27.297" v="46" actId="26606"/>
          <ac:spMkLst>
            <pc:docMk/>
            <pc:sldMk cId="0" sldId="270"/>
            <ac:spMk id="2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4T18:23:08.723" v="64" actId="404"/>
          <ac:spMkLst>
            <pc:docMk/>
            <pc:sldMk cId="0" sldId="270"/>
            <ac:spMk id="3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4T18:23:17.889" v="67" actId="14100"/>
          <ac:spMkLst>
            <pc:docMk/>
            <pc:sldMk cId="0" sldId="270"/>
            <ac:spMk id="4" creationId="{00000000-0000-0000-0000-000000000000}"/>
          </ac:spMkLst>
        </pc:spChg>
      </pc:sldChg>
      <pc:sldChg chg="modSp mod setBg">
        <pc:chgData name="Galina Doychinova" userId="0fb7927745f0c6c3" providerId="LiveId" clId="{403A5934-DEB0-4C53-872A-117AF44D2478}" dt="2026-05-14T18:23:36.664" v="71" actId="403"/>
        <pc:sldMkLst>
          <pc:docMk/>
          <pc:sldMk cId="0" sldId="271"/>
        </pc:sldMkLst>
        <pc:spChg chg="mod">
          <ac:chgData name="Galina Doychinova" userId="0fb7927745f0c6c3" providerId="LiveId" clId="{403A5934-DEB0-4C53-872A-117AF44D2478}" dt="2026-05-14T18:06:27.297" v="46" actId="26606"/>
          <ac:spMkLst>
            <pc:docMk/>
            <pc:sldMk cId="0" sldId="271"/>
            <ac:spMk id="2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4T18:06:27.297" v="46" actId="26606"/>
          <ac:spMkLst>
            <pc:docMk/>
            <pc:sldMk cId="0" sldId="271"/>
            <ac:spMk id="3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4T18:23:36.664" v="71" actId="403"/>
          <ac:spMkLst>
            <pc:docMk/>
            <pc:sldMk cId="0" sldId="271"/>
            <ac:spMk id="4" creationId="{00000000-0000-0000-0000-000000000000}"/>
          </ac:spMkLst>
        </pc:spChg>
      </pc:sldChg>
      <pc:sldChg chg="modSp mod setBg">
        <pc:chgData name="Galina Doychinova" userId="0fb7927745f0c6c3" providerId="LiveId" clId="{403A5934-DEB0-4C53-872A-117AF44D2478}" dt="2026-05-14T18:23:48.694" v="74" actId="14100"/>
        <pc:sldMkLst>
          <pc:docMk/>
          <pc:sldMk cId="0" sldId="272"/>
        </pc:sldMkLst>
        <pc:spChg chg="mod">
          <ac:chgData name="Galina Doychinova" userId="0fb7927745f0c6c3" providerId="LiveId" clId="{403A5934-DEB0-4C53-872A-117AF44D2478}" dt="2026-05-14T17:50:40.235" v="0" actId="26606"/>
          <ac:spMkLst>
            <pc:docMk/>
            <pc:sldMk cId="0" sldId="272"/>
            <ac:spMk id="2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4T17:50:40.235" v="0" actId="26606"/>
          <ac:spMkLst>
            <pc:docMk/>
            <pc:sldMk cId="0" sldId="272"/>
            <ac:spMk id="3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4T18:23:48.694" v="74" actId="14100"/>
          <ac:spMkLst>
            <pc:docMk/>
            <pc:sldMk cId="0" sldId="272"/>
            <ac:spMk id="4" creationId="{00000000-0000-0000-0000-000000000000}"/>
          </ac:spMkLst>
        </pc:spChg>
      </pc:sldChg>
      <pc:sldChg chg="modSp mod setBg">
        <pc:chgData name="Galina Doychinova" userId="0fb7927745f0c6c3" providerId="LiveId" clId="{403A5934-DEB0-4C53-872A-117AF44D2478}" dt="2026-05-14T18:23:54.234" v="75" actId="14100"/>
        <pc:sldMkLst>
          <pc:docMk/>
          <pc:sldMk cId="0" sldId="273"/>
        </pc:sldMkLst>
        <pc:spChg chg="mod">
          <ac:chgData name="Galina Doychinova" userId="0fb7927745f0c6c3" providerId="LiveId" clId="{403A5934-DEB0-4C53-872A-117AF44D2478}" dt="2026-05-14T17:50:40.235" v="0" actId="26606"/>
          <ac:spMkLst>
            <pc:docMk/>
            <pc:sldMk cId="0" sldId="273"/>
            <ac:spMk id="2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4T17:50:40.235" v="0" actId="26606"/>
          <ac:spMkLst>
            <pc:docMk/>
            <pc:sldMk cId="0" sldId="273"/>
            <ac:spMk id="3" creationId="{00000000-0000-0000-0000-000000000000}"/>
          </ac:spMkLst>
        </pc:spChg>
        <pc:spChg chg="mod">
          <ac:chgData name="Galina Doychinova" userId="0fb7927745f0c6c3" providerId="LiveId" clId="{403A5934-DEB0-4C53-872A-117AF44D2478}" dt="2026-05-14T18:23:54.234" v="75" actId="14100"/>
          <ac:spMkLst>
            <pc:docMk/>
            <pc:sldMk cId="0" sldId="273"/>
            <ac:spMk id="4" creationId="{00000000-0000-0000-0000-000000000000}"/>
          </ac:spMkLst>
        </pc:spChg>
      </pc:sldChg>
      <pc:sldChg chg="add modAnim">
        <pc:chgData name="Galina Doychinova" userId="0fb7927745f0c6c3" providerId="LiveId" clId="{403A5934-DEB0-4C53-872A-117AF44D2478}" dt="2026-05-14T17:59:26.880" v="19"/>
        <pc:sldMkLst>
          <pc:docMk/>
          <pc:sldMk cId="0" sldId="274"/>
        </pc:sldMkLst>
      </pc:sldChg>
      <pc:sldMasterChg chg="addSp modSp mod">
        <pc:chgData name="Galina Doychinova" userId="0fb7927745f0c6c3" providerId="LiveId" clId="{403A5934-DEB0-4C53-872A-117AF44D2478}" dt="2026-05-14T17:56:56.115" v="4" actId="1076"/>
        <pc:sldMasterMkLst>
          <pc:docMk/>
          <pc:sldMasterMk cId="2336335431" sldId="2147483660"/>
        </pc:sldMasterMkLst>
        <pc:picChg chg="add mod">
          <ac:chgData name="Galina Doychinova" userId="0fb7927745f0c6c3" providerId="LiveId" clId="{403A5934-DEB0-4C53-872A-117AF44D2478}" dt="2026-05-14T17:56:56.115" v="4" actId="1076"/>
          <ac:picMkLst>
            <pc:docMk/>
            <pc:sldMasterMk cId="2336335431" sldId="2147483660"/>
            <ac:picMk id="8" creationId="{D8C22F98-1989-D6FB-2D23-209D7C12A087}"/>
          </ac:picMkLst>
        </pc:pic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61872" y="758952"/>
            <a:ext cx="9418320" cy="4041648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7200" baseline="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61872" y="4800600"/>
            <a:ext cx="9418320" cy="1691640"/>
          </a:xfrm>
        </p:spPr>
        <p:txBody>
          <a:bodyPr>
            <a:normAutofit/>
          </a:bodyPr>
          <a:lstStyle>
            <a:lvl1pPr marL="0" indent="0" algn="l">
              <a:buNone/>
              <a:defRPr sz="2200" baseline="0">
                <a:solidFill>
                  <a:schemeClr val="tx1">
                    <a:lumMod val="75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5/14/2026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67372158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88741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1872" y="758952"/>
            <a:ext cx="9418320" cy="4041648"/>
          </a:xfrm>
        </p:spPr>
        <p:txBody>
          <a:bodyPr anchor="b">
            <a:normAutofit/>
          </a:bodyPr>
          <a:lstStyle>
            <a:lvl1pPr>
              <a:lnSpc>
                <a:spcPct val="85000"/>
              </a:lnSpc>
              <a:defRPr sz="7200" b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4800600"/>
            <a:ext cx="9418320" cy="1691640"/>
          </a:xfrm>
        </p:spPr>
        <p:txBody>
          <a:bodyPr anchor="t">
            <a:normAutofit/>
          </a:bodyPr>
          <a:lstStyle>
            <a:lvl1pPr marL="0" indent="0">
              <a:buNone/>
              <a:defRPr sz="2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6262601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61872" y="1828800"/>
            <a:ext cx="4480560" cy="4351337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26480" y="1828800"/>
            <a:ext cx="4480560" cy="4351337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23830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1713655"/>
            <a:ext cx="4480560" cy="7315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61872" y="2507550"/>
            <a:ext cx="448056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26480" y="1713655"/>
            <a:ext cx="4480560" cy="731520"/>
          </a:xfrm>
        </p:spPr>
        <p:txBody>
          <a:bodyPr anchor="b">
            <a:norm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buNone/>
              <a:defRPr lang="en-US" sz="2000" b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2000"/>
              </a:spcBef>
              <a:buFontTx/>
              <a:buNone/>
            </a:pPr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26480" y="2507550"/>
            <a:ext cx="448056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82969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93997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93326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200400" cy="1600197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04267" y="685800"/>
            <a:ext cx="6079066" cy="54864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99734"/>
            <a:ext cx="3200400" cy="3810001"/>
          </a:xfrm>
        </p:spPr>
        <p:txBody>
          <a:bodyPr>
            <a:normAutofit/>
          </a:bodyPr>
          <a:lstStyle>
            <a:lvl1pPr marL="0" indent="0">
              <a:lnSpc>
                <a:spcPct val="114000"/>
              </a:lnSpc>
              <a:spcBef>
                <a:spcPts val="800"/>
              </a:spcBef>
              <a:buNone/>
              <a:defRPr sz="13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37495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5105400"/>
            <a:ext cx="11292840" cy="17526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257800"/>
            <a:ext cx="9982200" cy="914400"/>
          </a:xfrm>
        </p:spPr>
        <p:txBody>
          <a:bodyPr anchor="b">
            <a:normAutofit/>
          </a:bodyPr>
          <a:lstStyle>
            <a:lvl1pPr>
              <a:defRPr sz="2800" b="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11292840" cy="5128923"/>
          </a:xfrm>
          <a:solidFill>
            <a:schemeClr val="accent1"/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6108589"/>
            <a:ext cx="9982200" cy="597011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300">
                <a:solidFill>
                  <a:schemeClr val="bg1">
                    <a:lumMod val="8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72640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48699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48700" y="381000"/>
            <a:ext cx="2476500" cy="5897562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62000" y="381000"/>
            <a:ext cx="7734300" cy="5897562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32716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1292840" y="0"/>
            <a:ext cx="914400" cy="68580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61872" y="365760"/>
            <a:ext cx="9692640" cy="13255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1828800"/>
            <a:ext cx="859536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10797542" y="998537"/>
            <a:ext cx="1904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5/14/2026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9959341" y="4046537"/>
            <a:ext cx="358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92840" y="6172200"/>
            <a:ext cx="914400" cy="593725"/>
          </a:xfrm>
          <a:prstGeom prst="rect">
            <a:avLst/>
          </a:prstGeom>
        </p:spPr>
        <p:txBody>
          <a:bodyPr vert="horz" lIns="45720" tIns="45720" rIns="45720" bIns="45720" rtlCol="0" anchor="ctr">
            <a:normAutofit/>
          </a:bodyPr>
          <a:lstStyle>
            <a:lvl1pPr algn="ctr">
              <a:defRPr sz="360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EdNest&#10;&#10;AI-generated content may be incorrect.">
            <a:extLst>
              <a:ext uri="{FF2B5EF4-FFF2-40B4-BE49-F238E27FC236}">
                <a16:creationId xmlns:a16="http://schemas.microsoft.com/office/drawing/2014/main" id="{D8C22F98-1989-D6FB-2D23-209D7C12A087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rcRect l="14936" t="18526" r="18830" b="21084"/>
          <a:stretch>
            <a:fillRect/>
          </a:stretch>
        </p:blipFill>
        <p:spPr>
          <a:xfrm>
            <a:off x="11484569" y="237067"/>
            <a:ext cx="530942" cy="484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63354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 spc="-5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5000"/>
        </a:lnSpc>
        <a:spcBef>
          <a:spcPts val="1400"/>
        </a:spcBef>
        <a:spcAft>
          <a:spcPts val="200"/>
        </a:spcAft>
        <a:buClr>
          <a:schemeClr val="accent1"/>
        </a:buClr>
        <a:buSzPct val="80000"/>
        <a:buFont typeface="Arial" pitchFamily="34" charset="0"/>
        <a:buChar char="•"/>
        <a:defRPr sz="1800" kern="1200" spc="1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1371600"/>
            <a:ext cx="11247120" cy="12801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5600" b="1">
                <a:solidFill>
                  <a:srgbClr val="002060"/>
                </a:solidFill>
                <a:latin typeface="Comic Sans MS"/>
              </a:rPr>
              <a:t>Year 4 SPaG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824901" y="2834640"/>
            <a:ext cx="6511718" cy="175432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GB" sz="3600" b="0">
                <a:solidFill>
                  <a:srgbClr val="002060"/>
                </a:solidFill>
                <a:latin typeface="Comic Sans MS"/>
              </a:rPr>
              <a:t>Autumn Term – Lesson 1</a:t>
            </a:r>
          </a:p>
          <a:p>
            <a:pPr algn="ctr"/>
            <a:r>
              <a:rPr lang="en-GB" sz="3600" b="0">
                <a:solidFill>
                  <a:srgbClr val="002060"/>
                </a:solidFill>
                <a:latin typeface="Comic Sans MS"/>
              </a:rPr>
              <a:t>Standard English Verb Forms</a:t>
            </a:r>
          </a:p>
          <a:p>
            <a:pPr algn="ctr"/>
            <a:r>
              <a:rPr lang="en-GB" sz="3600" b="0">
                <a:solidFill>
                  <a:srgbClr val="002060"/>
                </a:solidFill>
                <a:latin typeface="Comic Sans MS"/>
              </a:rPr>
              <a:t>Interactive lesson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37435" y="182880"/>
            <a:ext cx="5086649" cy="73866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GB" sz="4200" b="1" dirty="0">
                <a:solidFill>
                  <a:srgbClr val="002060"/>
                </a:solidFill>
                <a:latin typeface="Comic Sans MS"/>
              </a:rPr>
              <a:t>Learning Objective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480060" y="2548890"/>
            <a:ext cx="10698480" cy="3760470"/>
          </a:xfrm>
          <a:prstGeom prst="roundRect">
            <a:avLst/>
          </a:prstGeom>
          <a:solidFill>
            <a:srgbClr val="FFF2CC"/>
          </a:solidFill>
          <a:ln w="15875">
            <a:solidFill>
              <a:srgbClr val="B4B4B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0">
                <a:solidFill>
                  <a:srgbClr val="002060"/>
                </a:solidFill>
                <a:latin typeface="Comic Sans MS"/>
              </a:rPr>
              <a:t>Use Standard English verb forms in writing and correct non‑standard forms.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50823" y="182880"/>
            <a:ext cx="4459874" cy="73866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GB" sz="4200" b="1">
                <a:solidFill>
                  <a:srgbClr val="002060"/>
                </a:solidFill>
                <a:latin typeface="Comic Sans MS"/>
              </a:rPr>
              <a:t>Success Criteria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25780" y="2583180"/>
            <a:ext cx="10698480" cy="3726180"/>
          </a:xfrm>
          <a:prstGeom prst="roundRect">
            <a:avLst/>
          </a:prstGeom>
          <a:solidFill>
            <a:srgbClr val="FFF2CC"/>
          </a:solidFill>
          <a:ln w="15875">
            <a:solidFill>
              <a:srgbClr val="B4B4B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0">
                <a:solidFill>
                  <a:srgbClr val="002060"/>
                </a:solidFill>
                <a:latin typeface="Comic Sans MS"/>
              </a:rPr>
              <a:t>I can spot non‑standard verb forms.</a:t>
            </a:r>
          </a:p>
          <a:p>
            <a:pPr algn="l"/>
            <a:r>
              <a:rPr lang="en-GB" sz="2800" b="0">
                <a:solidFill>
                  <a:srgbClr val="002060"/>
                </a:solidFill>
                <a:latin typeface="Comic Sans MS"/>
              </a:rPr>
              <a:t>I can replace them with Standard English.</a:t>
            </a:r>
          </a:p>
          <a:p>
            <a:pPr algn="l"/>
            <a:r>
              <a:rPr lang="en-GB" sz="2800" b="0">
                <a:solidFill>
                  <a:srgbClr val="002060"/>
                </a:solidFill>
                <a:latin typeface="Comic Sans MS"/>
              </a:rPr>
              <a:t>I can apply Standard English in my own writing.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990557" y="182880"/>
            <a:ext cx="2180405" cy="73866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GB" sz="4200" b="1">
                <a:solidFill>
                  <a:srgbClr val="002060"/>
                </a:solidFill>
                <a:latin typeface="Comic Sans MS"/>
              </a:rPr>
              <a:t>Do Now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005840"/>
            <a:ext cx="4349268" cy="89255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lang="en-GB" sz="2600" b="1">
                <a:solidFill>
                  <a:srgbClr val="002060"/>
                </a:solidFill>
                <a:latin typeface="Comic Sans MS"/>
              </a:rPr>
              <a:t>Instructions:</a:t>
            </a:r>
          </a:p>
          <a:p>
            <a:pPr algn="l"/>
            <a:r>
              <a:rPr lang="en-GB" sz="2600" b="0">
                <a:solidFill>
                  <a:srgbClr val="002060"/>
                </a:solidFill>
                <a:latin typeface="Comic Sans MS"/>
              </a:rPr>
              <a:t>Work on mini‑whiteboards.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22762" y="2103120"/>
            <a:ext cx="10698480" cy="4206240"/>
          </a:xfrm>
          <a:prstGeom prst="roundRect">
            <a:avLst/>
          </a:prstGeom>
          <a:solidFill>
            <a:srgbClr val="FFF2CC"/>
          </a:solidFill>
          <a:ln w="15875">
            <a:solidFill>
              <a:srgbClr val="B4B4B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0" dirty="0">
                <a:solidFill>
                  <a:srgbClr val="002060"/>
                </a:solidFill>
                <a:latin typeface="Comic Sans MS"/>
              </a:rPr>
              <a:t>Correct each in your head and then write it neatly:</a:t>
            </a:r>
          </a:p>
          <a:p>
            <a:pPr algn="l"/>
            <a:endParaRPr lang="en-GB" sz="2800" b="0" dirty="0">
              <a:solidFill>
                <a:srgbClr val="002060"/>
              </a:solidFill>
              <a:latin typeface="Comic Sans MS"/>
            </a:endParaRPr>
          </a:p>
          <a:p>
            <a:pPr algn="l"/>
            <a:r>
              <a:rPr lang="en-GB" sz="2800" b="0" i="1" dirty="0">
                <a:solidFill>
                  <a:srgbClr val="002060"/>
                </a:solidFill>
                <a:latin typeface="Comic Sans MS"/>
              </a:rPr>
              <a:t>we was</a:t>
            </a:r>
          </a:p>
          <a:p>
            <a:pPr algn="l"/>
            <a:r>
              <a:rPr lang="en-GB" sz="2800" b="0" i="1" dirty="0">
                <a:solidFill>
                  <a:srgbClr val="002060"/>
                </a:solidFill>
                <a:latin typeface="Comic Sans MS"/>
              </a:rPr>
              <a:t>I done</a:t>
            </a:r>
          </a:p>
          <a:p>
            <a:pPr algn="l"/>
            <a:r>
              <a:rPr lang="en-GB" sz="2800" b="0" i="1" dirty="0">
                <a:solidFill>
                  <a:srgbClr val="002060"/>
                </a:solidFill>
                <a:latin typeface="Comic Sans MS"/>
              </a:rPr>
              <a:t>she were</a:t>
            </a:r>
          </a:p>
          <a:p>
            <a:pPr algn="l"/>
            <a:endParaRPr lang="en-GB" sz="2800" b="0" i="1" dirty="0">
              <a:solidFill>
                <a:srgbClr val="002060"/>
              </a:solidFill>
              <a:latin typeface="Comic Sans MS"/>
            </a:endParaRPr>
          </a:p>
          <a:p>
            <a:pPr algn="l"/>
            <a:r>
              <a:rPr lang="en-GB" sz="2800" b="0" dirty="0">
                <a:solidFill>
                  <a:srgbClr val="002060"/>
                </a:solidFill>
                <a:latin typeface="Comic Sans MS"/>
              </a:rPr>
              <a:t>Quick check: Circle the verb in: </a:t>
            </a:r>
            <a:r>
              <a:rPr lang="en-GB" sz="2800" b="0" i="1" dirty="0">
                <a:solidFill>
                  <a:srgbClr val="002060"/>
                </a:solidFill>
                <a:latin typeface="Comic Sans MS"/>
              </a:rPr>
              <a:t>We was walking home.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08343" y="182880"/>
            <a:ext cx="4544834" cy="73866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GB" sz="4200" b="1">
                <a:solidFill>
                  <a:srgbClr val="002060"/>
                </a:solidFill>
                <a:latin typeface="Comic Sans MS"/>
              </a:rPr>
              <a:t>Do Now Answers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005840"/>
            <a:ext cx="4733988" cy="89255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lang="en-GB" sz="2600" b="1">
                <a:solidFill>
                  <a:srgbClr val="002060"/>
                </a:solidFill>
                <a:latin typeface="Comic Sans MS"/>
              </a:rPr>
              <a:t>Instructions:</a:t>
            </a:r>
          </a:p>
          <a:p>
            <a:pPr algn="l"/>
            <a:r>
              <a:rPr lang="en-GB" sz="2600" b="0">
                <a:solidFill>
                  <a:srgbClr val="002060"/>
                </a:solidFill>
                <a:latin typeface="Comic Sans MS"/>
              </a:rPr>
              <a:t>Check and correct your work.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1520" y="2274570"/>
            <a:ext cx="9669780" cy="4034790"/>
          </a:xfrm>
          <a:prstGeom prst="roundRect">
            <a:avLst/>
          </a:prstGeom>
          <a:solidFill>
            <a:srgbClr val="E2EFDA"/>
          </a:solidFill>
          <a:ln w="15875">
            <a:solidFill>
              <a:srgbClr val="B4B4B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0" dirty="0">
                <a:solidFill>
                  <a:srgbClr val="002060"/>
                </a:solidFill>
                <a:latin typeface="Comic Sans MS"/>
              </a:rPr>
              <a:t>we were</a:t>
            </a:r>
          </a:p>
          <a:p>
            <a:pPr algn="l"/>
            <a:r>
              <a:rPr lang="en-GB" sz="2800" b="0" dirty="0">
                <a:solidFill>
                  <a:srgbClr val="002060"/>
                </a:solidFill>
                <a:latin typeface="Comic Sans MS"/>
              </a:rPr>
              <a:t>I did</a:t>
            </a:r>
          </a:p>
          <a:p>
            <a:pPr algn="l"/>
            <a:r>
              <a:rPr lang="en-GB" sz="2800" b="0" dirty="0">
                <a:solidFill>
                  <a:srgbClr val="002060"/>
                </a:solidFill>
                <a:latin typeface="Comic Sans MS"/>
              </a:rPr>
              <a:t>she was</a:t>
            </a:r>
          </a:p>
          <a:p>
            <a:pPr algn="l"/>
            <a:r>
              <a:rPr lang="en-GB" sz="2800" b="0" dirty="0">
                <a:solidFill>
                  <a:srgbClr val="002060"/>
                </a:solidFill>
                <a:latin typeface="Comic Sans MS"/>
              </a:rPr>
              <a:t>The verb is was.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93489" y="182880"/>
            <a:ext cx="4174541" cy="73866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GB" sz="4200" b="1">
                <a:solidFill>
                  <a:srgbClr val="002060"/>
                </a:solidFill>
                <a:latin typeface="Comic Sans MS"/>
              </a:rPr>
              <a:t>Key Vocabulary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005840"/>
            <a:ext cx="3449983" cy="89255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lang="en-GB" sz="2600" b="1">
                <a:solidFill>
                  <a:srgbClr val="002060"/>
                </a:solidFill>
                <a:latin typeface="Comic Sans MS"/>
              </a:rPr>
              <a:t>Instructions:</a:t>
            </a:r>
          </a:p>
          <a:p>
            <a:pPr algn="l"/>
            <a:r>
              <a:rPr lang="en-GB" sz="2600" b="0">
                <a:solidFill>
                  <a:srgbClr val="002060"/>
                </a:solidFill>
                <a:latin typeface="Comic Sans MS"/>
              </a:rPr>
              <a:t>Read each definition.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1520" y="2103120"/>
            <a:ext cx="9658350" cy="4206240"/>
          </a:xfrm>
          <a:prstGeom prst="roundRect">
            <a:avLst/>
          </a:prstGeom>
          <a:solidFill>
            <a:srgbClr val="FFF2CC"/>
          </a:solidFill>
          <a:ln w="15875">
            <a:solidFill>
              <a:srgbClr val="B4B4B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1">
                <a:solidFill>
                  <a:srgbClr val="002060"/>
                </a:solidFill>
                <a:latin typeface="Comic Sans MS"/>
              </a:rPr>
              <a:t>Standard English</a:t>
            </a:r>
            <a:r>
              <a:rPr lang="en-GB" sz="2800" b="0">
                <a:solidFill>
                  <a:srgbClr val="002060"/>
                </a:solidFill>
                <a:latin typeface="Comic Sans MS"/>
              </a:rPr>
              <a:t>: the grammar we use in formal writing.</a:t>
            </a:r>
          </a:p>
          <a:p>
            <a:pPr algn="l"/>
            <a:r>
              <a:rPr lang="en-GB" sz="2800" b="1">
                <a:solidFill>
                  <a:srgbClr val="002060"/>
                </a:solidFill>
                <a:latin typeface="Comic Sans MS"/>
              </a:rPr>
              <a:t>Verb</a:t>
            </a:r>
            <a:r>
              <a:rPr lang="en-GB" sz="2800" b="0">
                <a:solidFill>
                  <a:srgbClr val="002060"/>
                </a:solidFill>
                <a:latin typeface="Comic Sans MS"/>
              </a:rPr>
              <a:t>: a word that shows an action or a state.</a:t>
            </a:r>
          </a:p>
          <a:p>
            <a:pPr algn="l"/>
            <a:r>
              <a:rPr lang="en-GB" sz="2800" b="1">
                <a:solidFill>
                  <a:srgbClr val="002060"/>
                </a:solidFill>
                <a:latin typeface="Comic Sans MS"/>
              </a:rPr>
              <a:t>Non‑standard</a:t>
            </a:r>
            <a:r>
              <a:rPr lang="en-GB" sz="2800" b="0">
                <a:solidFill>
                  <a:srgbClr val="002060"/>
                </a:solidFill>
                <a:latin typeface="Comic Sans MS"/>
              </a:rPr>
              <a:t>: common in speech but not used in formal writing.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182880"/>
            <a:ext cx="1124712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4200" b="1">
                <a:solidFill>
                  <a:srgbClr val="002060"/>
                </a:solidFill>
                <a:latin typeface="Comic Sans MS"/>
              </a:rPr>
              <a:t>Grammar Rule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005840"/>
            <a:ext cx="1069848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2600" b="1">
                <a:solidFill>
                  <a:srgbClr val="002060"/>
                </a:solidFill>
                <a:latin typeface="Comic Sans MS"/>
              </a:rPr>
              <a:t>Instructions:</a:t>
            </a:r>
          </a:p>
          <a:p>
            <a:pPr algn="l"/>
            <a:r>
              <a:rPr sz="2600" b="0">
                <a:solidFill>
                  <a:srgbClr val="002060"/>
                </a:solidFill>
                <a:latin typeface="Comic Sans MS"/>
              </a:rPr>
              <a:t>Read the rule and study the examples carefully.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1520" y="2103120"/>
            <a:ext cx="10698480" cy="4206240"/>
          </a:xfrm>
          <a:prstGeom prst="roundRect">
            <a:avLst/>
          </a:prstGeom>
          <a:solidFill>
            <a:srgbClr val="FFF2CC"/>
          </a:solidFill>
          <a:ln w="15875">
            <a:solidFill>
              <a:srgbClr val="B4B4B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sz="2800" b="1" dirty="0">
                <a:solidFill>
                  <a:srgbClr val="002060"/>
                </a:solidFill>
                <a:latin typeface="Comic Sans MS"/>
              </a:rPr>
              <a:t>Rule: </a:t>
            </a:r>
            <a:r>
              <a:rPr sz="2800" b="0" dirty="0">
                <a:solidFill>
                  <a:srgbClr val="002060"/>
                </a:solidFill>
                <a:latin typeface="Comic Sans MS"/>
              </a:rPr>
              <a:t>The verb must agree with its subject.</a:t>
            </a:r>
          </a:p>
          <a:p>
            <a:pPr algn="l"/>
            <a:r>
              <a:rPr sz="2800" b="0" dirty="0">
                <a:solidFill>
                  <a:srgbClr val="002060"/>
                </a:solidFill>
                <a:latin typeface="Comic Sans MS"/>
              </a:rPr>
              <a:t>Use was with I/he/she/it. Use were with we/you/they.</a:t>
            </a:r>
          </a:p>
          <a:p>
            <a:pPr algn="l"/>
            <a:r>
              <a:rPr sz="2800" b="0" dirty="0">
                <a:solidFill>
                  <a:srgbClr val="002060"/>
                </a:solidFill>
                <a:latin typeface="Comic Sans MS"/>
              </a:rPr>
              <a:t>Use did (not done) and saw (not seen) without a helper.</a:t>
            </a:r>
          </a:p>
          <a:p>
            <a:pPr algn="l"/>
            <a:r>
              <a:rPr sz="2800" b="0" dirty="0">
                <a:solidFill>
                  <a:srgbClr val="002060"/>
                </a:solidFill>
                <a:latin typeface="Comic Sans MS"/>
              </a:rPr>
              <a:t> </a:t>
            </a:r>
          </a:p>
          <a:p>
            <a:pPr algn="l"/>
            <a:r>
              <a:rPr sz="2800" b="1" dirty="0">
                <a:solidFill>
                  <a:srgbClr val="002060"/>
                </a:solidFill>
                <a:latin typeface="Comic Sans MS"/>
              </a:rPr>
              <a:t>Examples:</a:t>
            </a:r>
          </a:p>
          <a:p>
            <a:pPr algn="l"/>
            <a:r>
              <a:rPr sz="2800" b="0" dirty="0">
                <a:solidFill>
                  <a:srgbClr val="FF0000"/>
                </a:solidFill>
                <a:latin typeface="Comic Sans MS"/>
              </a:rPr>
              <a:t>✗ We was happy.</a:t>
            </a:r>
            <a:r>
              <a:rPr sz="2800" b="0" dirty="0">
                <a:solidFill>
                  <a:srgbClr val="002060"/>
                </a:solidFill>
                <a:latin typeface="Comic Sans MS"/>
              </a:rPr>
              <a:t>  ➜  </a:t>
            </a:r>
            <a:r>
              <a:rPr sz="2800" b="0" dirty="0">
                <a:solidFill>
                  <a:srgbClr val="008000"/>
                </a:solidFill>
                <a:latin typeface="Comic Sans MS"/>
              </a:rPr>
              <a:t>✓ We were happy.</a:t>
            </a:r>
          </a:p>
          <a:p>
            <a:pPr algn="l"/>
            <a:r>
              <a:rPr sz="2800" b="0" dirty="0">
                <a:solidFill>
                  <a:srgbClr val="FF0000"/>
                </a:solidFill>
                <a:latin typeface="Comic Sans MS"/>
              </a:rPr>
              <a:t>✗ I done my work.</a:t>
            </a:r>
            <a:r>
              <a:rPr sz="2800" b="0" dirty="0">
                <a:solidFill>
                  <a:srgbClr val="002060"/>
                </a:solidFill>
                <a:latin typeface="Comic Sans MS"/>
              </a:rPr>
              <a:t>  ➜  </a:t>
            </a:r>
            <a:r>
              <a:rPr sz="2800" b="0" dirty="0">
                <a:solidFill>
                  <a:srgbClr val="008000"/>
                </a:solidFill>
                <a:latin typeface="Comic Sans MS"/>
              </a:rPr>
              <a:t>✓ I did my work.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338663" y="182880"/>
            <a:ext cx="5484194" cy="73866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GB" sz="4200" b="1">
                <a:solidFill>
                  <a:srgbClr val="002060"/>
                </a:solidFill>
                <a:latin typeface="Comic Sans MS"/>
              </a:rPr>
              <a:t>Teacher Explanation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005840"/>
            <a:ext cx="4033476" cy="89255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lang="en-GB" sz="2600" b="1">
                <a:solidFill>
                  <a:srgbClr val="002060"/>
                </a:solidFill>
                <a:latin typeface="Comic Sans MS"/>
              </a:rPr>
              <a:t>Instructions:</a:t>
            </a:r>
          </a:p>
          <a:p>
            <a:pPr algn="l"/>
            <a:r>
              <a:rPr lang="en-GB" sz="2600" b="0">
                <a:solidFill>
                  <a:srgbClr val="002060"/>
                </a:solidFill>
                <a:latin typeface="Comic Sans MS"/>
              </a:rPr>
              <a:t>Listen for the key steps.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91490" y="2103120"/>
            <a:ext cx="10698480" cy="4206240"/>
          </a:xfrm>
          <a:prstGeom prst="roundRect">
            <a:avLst/>
          </a:prstGeom>
          <a:solidFill>
            <a:srgbClr val="FFF2CC"/>
          </a:solidFill>
          <a:ln w="15875">
            <a:solidFill>
              <a:srgbClr val="B4B4B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0" dirty="0">
                <a:solidFill>
                  <a:srgbClr val="002060"/>
                </a:solidFill>
                <a:latin typeface="Comic Sans MS"/>
              </a:rPr>
              <a:t>Standard English is the grammar we use in formal writing so it is correct and clear.</a:t>
            </a:r>
          </a:p>
          <a:p>
            <a:pPr algn="l"/>
            <a:r>
              <a:rPr lang="en-GB" sz="2800" b="0" dirty="0">
                <a:solidFill>
                  <a:srgbClr val="002060"/>
                </a:solidFill>
                <a:latin typeface="Comic Sans MS"/>
              </a:rPr>
              <a:t>Some forms are common in speech, but we must correct them in writing.</a:t>
            </a:r>
          </a:p>
          <a:p>
            <a:pPr algn="l"/>
            <a:r>
              <a:rPr lang="en-GB" sz="2800" b="0" dirty="0">
                <a:solidFill>
                  <a:srgbClr val="002060"/>
                </a:solidFill>
                <a:latin typeface="Comic Sans MS"/>
              </a:rPr>
              <a:t>Key step: find the verb, check the subject (I/we/they), then choose the correct Standard English form.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668080" y="182880"/>
            <a:ext cx="4825359" cy="73866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GB" sz="4200" b="1">
                <a:solidFill>
                  <a:srgbClr val="002060"/>
                </a:solidFill>
                <a:latin typeface="Comic Sans MS"/>
              </a:rPr>
              <a:t>Quick Interaction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005840"/>
            <a:ext cx="6019597" cy="89255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lang="en-GB" sz="2600" b="1">
                <a:solidFill>
                  <a:srgbClr val="002060"/>
                </a:solidFill>
                <a:latin typeface="Comic Sans MS"/>
              </a:rPr>
              <a:t>Instructions:</a:t>
            </a:r>
          </a:p>
          <a:p>
            <a:pPr algn="l"/>
            <a:r>
              <a:rPr lang="en-GB" sz="2600" b="0">
                <a:solidFill>
                  <a:srgbClr val="002060"/>
                </a:solidFill>
                <a:latin typeface="Comic Sans MS"/>
              </a:rPr>
              <a:t>Show A or B on your mini‑whiteboard.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228600" y="2240280"/>
            <a:ext cx="10698480" cy="4206240"/>
          </a:xfrm>
          <a:prstGeom prst="roundRect">
            <a:avLst/>
          </a:prstGeom>
          <a:solidFill>
            <a:srgbClr val="FFF2CC"/>
          </a:solidFill>
          <a:ln w="15875">
            <a:solidFill>
              <a:srgbClr val="B4B4B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0">
                <a:solidFill>
                  <a:srgbClr val="002060"/>
                </a:solidFill>
                <a:latin typeface="Comic Sans MS"/>
              </a:rPr>
              <a:t>Question: Which sentence is Standard English each time?</a:t>
            </a:r>
          </a:p>
          <a:p>
            <a:pPr algn="l"/>
            <a:r>
              <a:rPr lang="en-GB" sz="2800" b="0">
                <a:solidFill>
                  <a:srgbClr val="002060"/>
                </a:solidFill>
                <a:latin typeface="Comic Sans MS"/>
              </a:rPr>
              <a:t>Example 1: A: We were excited.    B: We was excited.</a:t>
            </a:r>
          </a:p>
          <a:p>
            <a:pPr algn="l"/>
            <a:r>
              <a:rPr lang="en-GB" sz="2800" b="0">
                <a:solidFill>
                  <a:srgbClr val="002060"/>
                </a:solidFill>
                <a:latin typeface="Comic Sans MS"/>
              </a:rPr>
              <a:t>Example 2: A: I done my homework.  B: I did my homework.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85865" y="182880"/>
            <a:ext cx="7189789" cy="73866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GB" sz="4200" b="1">
                <a:solidFill>
                  <a:srgbClr val="002060"/>
                </a:solidFill>
                <a:latin typeface="Comic Sans MS"/>
              </a:rPr>
              <a:t>Quick Interaction Answers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005840"/>
            <a:ext cx="3222357" cy="89255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lang="en-GB" sz="2600" b="1">
                <a:solidFill>
                  <a:srgbClr val="002060"/>
                </a:solidFill>
                <a:latin typeface="Comic Sans MS"/>
              </a:rPr>
              <a:t>Instructions:</a:t>
            </a:r>
          </a:p>
          <a:p>
            <a:pPr algn="l"/>
            <a:r>
              <a:rPr lang="en-GB" sz="2600" b="0">
                <a:solidFill>
                  <a:srgbClr val="002060"/>
                </a:solidFill>
                <a:latin typeface="Comic Sans MS"/>
              </a:rPr>
              <a:t>Check your choices.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34340" y="2537460"/>
            <a:ext cx="10698480" cy="3771900"/>
          </a:xfrm>
          <a:prstGeom prst="roundRect">
            <a:avLst/>
          </a:prstGeom>
          <a:solidFill>
            <a:srgbClr val="E2EFDA"/>
          </a:solidFill>
          <a:ln w="15875">
            <a:solidFill>
              <a:srgbClr val="B4B4B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0" dirty="0">
                <a:solidFill>
                  <a:srgbClr val="002060"/>
                </a:solidFill>
                <a:latin typeface="Comic Sans MS"/>
              </a:rPr>
              <a:t>Example 1: A is correct.  </a:t>
            </a:r>
          </a:p>
          <a:p>
            <a:pPr algn="l"/>
            <a:r>
              <a:rPr lang="en-GB" sz="2800" b="0" dirty="0">
                <a:solidFill>
                  <a:srgbClr val="002060"/>
                </a:solidFill>
                <a:latin typeface="Comic Sans MS"/>
              </a:rPr>
              <a:t>Example 2: B is correct.</a:t>
            </a:r>
          </a:p>
          <a:p>
            <a:pPr algn="l"/>
            <a:r>
              <a:rPr lang="en-GB" sz="2800" b="0" dirty="0">
                <a:solidFill>
                  <a:srgbClr val="002060"/>
                </a:solidFill>
                <a:latin typeface="Comic Sans MS"/>
              </a:rPr>
              <a:t>We were excited.</a:t>
            </a:r>
          </a:p>
          <a:p>
            <a:pPr algn="l"/>
            <a:r>
              <a:rPr lang="en-GB" sz="2800" b="0" dirty="0">
                <a:solidFill>
                  <a:srgbClr val="002060"/>
                </a:solidFill>
                <a:latin typeface="Comic Sans MS"/>
              </a:rPr>
              <a:t>I did my homework.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614379" y="182880"/>
            <a:ext cx="4932761" cy="73866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GB" sz="4200" b="1">
                <a:solidFill>
                  <a:srgbClr val="002060"/>
                </a:solidFill>
                <a:latin typeface="Comic Sans MS"/>
              </a:rPr>
              <a:t>Teacher Modelling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005840"/>
            <a:ext cx="4519186" cy="89255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lang="en-GB" sz="2600" b="1">
                <a:solidFill>
                  <a:srgbClr val="002060"/>
                </a:solidFill>
                <a:latin typeface="Comic Sans MS"/>
              </a:rPr>
              <a:t>Instructions:</a:t>
            </a:r>
          </a:p>
          <a:p>
            <a:pPr algn="l"/>
            <a:r>
              <a:rPr lang="en-GB" sz="2600" b="0">
                <a:solidFill>
                  <a:srgbClr val="002060"/>
                </a:solidFill>
                <a:latin typeface="Comic Sans MS"/>
              </a:rPr>
              <a:t>Follow the steps as I model.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342900" y="2240280"/>
            <a:ext cx="10698480" cy="4206240"/>
          </a:xfrm>
          <a:prstGeom prst="roundRect">
            <a:avLst/>
          </a:prstGeom>
          <a:solidFill>
            <a:srgbClr val="FFF2CC"/>
          </a:solidFill>
          <a:ln w="15875">
            <a:solidFill>
              <a:srgbClr val="B4B4B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0" dirty="0">
                <a:solidFill>
                  <a:srgbClr val="002060"/>
                </a:solidFill>
                <a:latin typeface="Comic Sans MS"/>
              </a:rPr>
              <a:t>We was excited → We were excited</a:t>
            </a:r>
            <a:endParaRPr lang="en-GB" sz="2800" dirty="0">
              <a:solidFill>
                <a:srgbClr val="002060"/>
              </a:solidFill>
              <a:latin typeface="Comic Sans MS"/>
            </a:endParaRPr>
          </a:p>
          <a:p>
            <a:pPr algn="l"/>
            <a:r>
              <a:rPr lang="en-GB" sz="2800" b="0" dirty="0">
                <a:solidFill>
                  <a:srgbClr val="002060"/>
                </a:solidFill>
                <a:latin typeface="Comic Sans MS"/>
              </a:rPr>
              <a:t>I done my homework → I did my homework</a:t>
            </a:r>
          </a:p>
          <a:p>
            <a:pPr algn="l"/>
            <a:endParaRPr lang="en-GB" sz="2800" b="0" dirty="0">
              <a:solidFill>
                <a:srgbClr val="002060"/>
              </a:solidFill>
              <a:latin typeface="Comic Sans MS"/>
            </a:endParaRPr>
          </a:p>
          <a:p>
            <a:pPr algn="l"/>
            <a:r>
              <a:rPr lang="en-GB" sz="2800" b="0" dirty="0">
                <a:solidFill>
                  <a:srgbClr val="002060"/>
                </a:solidFill>
                <a:latin typeface="Comic Sans MS"/>
              </a:rPr>
              <a:t>Steps: underline the verb, circle the subject, then choose the correct Standard English form.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91597" y="182880"/>
            <a:ext cx="2778325" cy="73866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GB" sz="4200" b="1">
                <a:solidFill>
                  <a:srgbClr val="002060"/>
                </a:solidFill>
                <a:latin typeface="Comic Sans MS"/>
              </a:rPr>
              <a:t>Your Turn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005840"/>
            <a:ext cx="10698480" cy="12926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GB" sz="2600" b="1">
                <a:solidFill>
                  <a:srgbClr val="002060"/>
                </a:solidFill>
                <a:latin typeface="Comic Sans MS"/>
              </a:rPr>
              <a:t>Instructions:</a:t>
            </a:r>
          </a:p>
          <a:p>
            <a:pPr algn="l"/>
            <a:r>
              <a:rPr lang="en-GB" sz="2600" b="0">
                <a:solidFill>
                  <a:srgbClr val="002060"/>
                </a:solidFill>
                <a:latin typeface="Comic Sans MS"/>
              </a:rPr>
              <a:t>Work on mini‑whiteboards.</a:t>
            </a:r>
          </a:p>
          <a:p>
            <a:pPr algn="l"/>
            <a:r>
              <a:rPr lang="en-GB" sz="2600" b="0">
                <a:solidFill>
                  <a:srgbClr val="002060"/>
                </a:solidFill>
                <a:latin typeface="Comic Sans MS"/>
              </a:rPr>
              <a:t>Correct both verbs.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05347" y="2741593"/>
            <a:ext cx="10698480" cy="3635812"/>
          </a:xfrm>
          <a:prstGeom prst="roundRect">
            <a:avLst/>
          </a:prstGeom>
          <a:solidFill>
            <a:srgbClr val="FFF2CC"/>
          </a:solidFill>
          <a:ln w="15875">
            <a:solidFill>
              <a:srgbClr val="B4B4B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0" dirty="0">
                <a:solidFill>
                  <a:srgbClr val="002060"/>
                </a:solidFill>
                <a:latin typeface="Comic Sans MS"/>
              </a:rPr>
              <a:t>They was running and he seen the teacher.</a:t>
            </a:r>
          </a:p>
          <a:p>
            <a:pPr algn="l"/>
            <a:endParaRPr lang="en-GB" sz="2800" b="0" dirty="0">
              <a:solidFill>
                <a:srgbClr val="002060"/>
              </a:solidFill>
              <a:latin typeface="Comic Sans MS"/>
            </a:endParaRPr>
          </a:p>
          <a:p>
            <a:pPr algn="l"/>
            <a:r>
              <a:rPr lang="en-GB" sz="2400" b="0" i="1" dirty="0">
                <a:solidFill>
                  <a:srgbClr val="002060"/>
                </a:solidFill>
                <a:latin typeface="Comic Sans MS"/>
              </a:rPr>
              <a:t>Underline the verbs you changed and be ready to explain your choices.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09382" y="182880"/>
            <a:ext cx="5142755" cy="73866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GB" sz="4200" b="1">
                <a:solidFill>
                  <a:srgbClr val="002060"/>
                </a:solidFill>
                <a:latin typeface="Comic Sans MS"/>
              </a:rPr>
              <a:t>Your Turn Answers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005840"/>
            <a:ext cx="3111749" cy="89255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lang="en-GB" sz="2600" b="1">
                <a:solidFill>
                  <a:srgbClr val="002060"/>
                </a:solidFill>
                <a:latin typeface="Comic Sans MS"/>
              </a:rPr>
              <a:t>Instructions:</a:t>
            </a:r>
          </a:p>
          <a:p>
            <a:pPr algn="l"/>
            <a:r>
              <a:rPr lang="en-GB" sz="2600" b="0">
                <a:solidFill>
                  <a:srgbClr val="002060"/>
                </a:solidFill>
                <a:latin typeface="Comic Sans MS"/>
              </a:rPr>
              <a:t>Check and correct.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1520" y="2800350"/>
            <a:ext cx="9852660" cy="3509010"/>
          </a:xfrm>
          <a:prstGeom prst="roundRect">
            <a:avLst/>
          </a:prstGeom>
          <a:solidFill>
            <a:srgbClr val="E2EFDA"/>
          </a:solidFill>
          <a:ln w="15875">
            <a:solidFill>
              <a:srgbClr val="B4B4B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0">
                <a:solidFill>
                  <a:srgbClr val="002060"/>
                </a:solidFill>
                <a:latin typeface="Comic Sans MS"/>
              </a:rPr>
              <a:t>They were running and he saw the teacher.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54216" y="182880"/>
            <a:ext cx="4253087" cy="73866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GB" sz="4200" b="1">
                <a:solidFill>
                  <a:srgbClr val="002060"/>
                </a:solidFill>
                <a:latin typeface="Comic Sans MS"/>
              </a:rPr>
              <a:t>Guided Practice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005840"/>
            <a:ext cx="10698480" cy="12926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GB" sz="2600" b="1">
                <a:solidFill>
                  <a:srgbClr val="002060"/>
                </a:solidFill>
                <a:latin typeface="Comic Sans MS"/>
              </a:rPr>
              <a:t>Instructions:</a:t>
            </a:r>
          </a:p>
          <a:p>
            <a:pPr algn="l"/>
            <a:r>
              <a:rPr lang="en-GB" sz="2600" b="0">
                <a:solidFill>
                  <a:srgbClr val="002060"/>
                </a:solidFill>
                <a:latin typeface="Comic Sans MS"/>
              </a:rPr>
              <a:t>Work with your partner.</a:t>
            </a:r>
          </a:p>
          <a:p>
            <a:pPr algn="l"/>
            <a:r>
              <a:rPr lang="en-GB" sz="2600" b="0">
                <a:solidFill>
                  <a:srgbClr val="002060"/>
                </a:solidFill>
                <a:latin typeface="Comic Sans MS"/>
              </a:rPr>
              <a:t>Underline the verb, circle the subject, rewrite in Standard English.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297180" y="2743200"/>
            <a:ext cx="10698480" cy="3566160"/>
          </a:xfrm>
          <a:prstGeom prst="roundRect">
            <a:avLst/>
          </a:prstGeom>
          <a:solidFill>
            <a:srgbClr val="FFF2CC"/>
          </a:solidFill>
          <a:ln w="15875">
            <a:solidFill>
              <a:srgbClr val="B4B4B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0">
                <a:solidFill>
                  <a:srgbClr val="002060"/>
                </a:solidFill>
                <a:latin typeface="Comic Sans MS"/>
              </a:rPr>
              <a:t>Sentence A: We was proud of our work.</a:t>
            </a:r>
          </a:p>
          <a:p>
            <a:pPr algn="l"/>
            <a:r>
              <a:rPr lang="en-GB" sz="2800" b="0">
                <a:solidFill>
                  <a:srgbClr val="002060"/>
                </a:solidFill>
                <a:latin typeface="Comic Sans MS"/>
              </a:rPr>
              <a:t>Sentence B: She done her reading at home.</a:t>
            </a:r>
          </a:p>
          <a:p>
            <a:pPr algn="l"/>
            <a:r>
              <a:rPr lang="en-GB" sz="2800" b="0">
                <a:solidFill>
                  <a:srgbClr val="002060"/>
                </a:solidFill>
                <a:latin typeface="Comic Sans MS"/>
              </a:rPr>
              <a:t>Sentence C: They was late for assembly.</a:t>
            </a:r>
          </a:p>
          <a:p>
            <a:pPr algn="l"/>
            <a:r>
              <a:rPr lang="en-GB" sz="2800" b="0">
                <a:solidFill>
                  <a:srgbClr val="002060"/>
                </a:solidFill>
                <a:latin typeface="Comic Sans MS"/>
              </a:rPr>
              <a:t>Sentence D: I seen the answer straight away.</a:t>
            </a:r>
          </a:p>
          <a:p>
            <a:pPr algn="l"/>
            <a:r>
              <a:rPr lang="en-GB" sz="2800" b="0">
                <a:solidFill>
                  <a:srgbClr val="002060"/>
                </a:solidFill>
                <a:latin typeface="Comic Sans MS"/>
              </a:rPr>
              <a:t>Sentence E: We come to the hall quietly.</a:t>
            </a:r>
          </a:p>
          <a:p>
            <a:pPr algn="l"/>
            <a:r>
              <a:rPr lang="en-GB" sz="2800" b="0">
                <a:solidFill>
                  <a:srgbClr val="002060"/>
                </a:solidFill>
                <a:latin typeface="Comic Sans MS"/>
              </a:rPr>
              <a:t>Sentence F: He done a good job on the project.</a:t>
            </a:r>
          </a:p>
          <a:p>
            <a:pPr algn="l"/>
            <a:r>
              <a:rPr lang="en-GB" sz="2800" b="0">
                <a:solidFill>
                  <a:srgbClr val="002060"/>
                </a:solidFill>
                <a:latin typeface="Comic Sans MS"/>
              </a:rPr>
              <a:t>Sentence G: She seen the bird fly away.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72001" y="182880"/>
            <a:ext cx="6617517" cy="73866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GB" sz="4200" b="1">
                <a:solidFill>
                  <a:srgbClr val="002060"/>
                </a:solidFill>
                <a:latin typeface="Comic Sans MS"/>
              </a:rPr>
              <a:t>Guided Practice Answers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005840"/>
            <a:ext cx="3857146" cy="89255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lang="en-GB" sz="2600" b="1">
                <a:solidFill>
                  <a:srgbClr val="002060"/>
                </a:solidFill>
                <a:latin typeface="Comic Sans MS"/>
              </a:rPr>
              <a:t>Instructions:</a:t>
            </a:r>
          </a:p>
          <a:p>
            <a:pPr algn="l"/>
            <a:r>
              <a:rPr lang="en-GB" sz="2600" b="0">
                <a:solidFill>
                  <a:srgbClr val="002060"/>
                </a:solidFill>
                <a:latin typeface="Comic Sans MS"/>
              </a:rPr>
              <a:t>Check your corrections.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1520" y="2103120"/>
            <a:ext cx="10698480" cy="4206240"/>
          </a:xfrm>
          <a:prstGeom prst="roundRect">
            <a:avLst/>
          </a:prstGeom>
          <a:solidFill>
            <a:srgbClr val="E2EFDA"/>
          </a:solidFill>
          <a:ln w="15875">
            <a:solidFill>
              <a:srgbClr val="B4B4B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0">
                <a:solidFill>
                  <a:srgbClr val="002060"/>
                </a:solidFill>
                <a:latin typeface="Comic Sans MS"/>
              </a:rPr>
              <a:t>We were proud of our work.</a:t>
            </a:r>
          </a:p>
          <a:p>
            <a:pPr algn="l"/>
            <a:r>
              <a:rPr lang="en-GB" sz="2800" b="0">
                <a:solidFill>
                  <a:srgbClr val="002060"/>
                </a:solidFill>
                <a:latin typeface="Comic Sans MS"/>
              </a:rPr>
              <a:t>She did her reading at home.</a:t>
            </a:r>
          </a:p>
          <a:p>
            <a:pPr algn="l"/>
            <a:r>
              <a:rPr lang="en-GB" sz="2800" b="0">
                <a:solidFill>
                  <a:srgbClr val="002060"/>
                </a:solidFill>
                <a:latin typeface="Comic Sans MS"/>
              </a:rPr>
              <a:t>They were late for assembly.</a:t>
            </a:r>
          </a:p>
          <a:p>
            <a:pPr algn="l"/>
            <a:r>
              <a:rPr lang="en-GB" sz="2800" b="0">
                <a:solidFill>
                  <a:srgbClr val="002060"/>
                </a:solidFill>
                <a:latin typeface="Comic Sans MS"/>
              </a:rPr>
              <a:t>I saw the answer straight away.</a:t>
            </a:r>
          </a:p>
          <a:p>
            <a:pPr algn="l"/>
            <a:r>
              <a:rPr lang="en-GB" sz="2800" b="0">
                <a:solidFill>
                  <a:srgbClr val="002060"/>
                </a:solidFill>
                <a:latin typeface="Comic Sans MS"/>
              </a:rPr>
              <a:t>We came to the hall quietly.</a:t>
            </a:r>
          </a:p>
          <a:p>
            <a:pPr algn="l"/>
            <a:r>
              <a:rPr lang="en-GB" sz="2800" b="0">
                <a:solidFill>
                  <a:srgbClr val="002060"/>
                </a:solidFill>
                <a:latin typeface="Comic Sans MS"/>
              </a:rPr>
              <a:t>He did a good job on the project.</a:t>
            </a:r>
          </a:p>
          <a:p>
            <a:pPr algn="l"/>
            <a:r>
              <a:rPr lang="en-GB" sz="2800" b="0">
                <a:solidFill>
                  <a:srgbClr val="002060"/>
                </a:solidFill>
                <a:latin typeface="Comic Sans MS"/>
              </a:rPr>
              <a:t>She saw the bird fly away.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182880"/>
            <a:ext cx="11247120" cy="73866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GB" sz="4200" b="1">
                <a:solidFill>
                  <a:srgbClr val="002060"/>
                </a:solidFill>
                <a:latin typeface="Comic Sans MS"/>
              </a:rPr>
              <a:t>Independent Task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777240"/>
            <a:ext cx="1069848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GB" sz="2000" b="1" dirty="0">
                <a:solidFill>
                  <a:srgbClr val="002060"/>
                </a:solidFill>
                <a:latin typeface="Comic Sans MS"/>
              </a:rPr>
              <a:t>Instructions:</a:t>
            </a:r>
          </a:p>
          <a:p>
            <a:pPr algn="l"/>
            <a:r>
              <a:rPr lang="en-GB" sz="2000" b="0" dirty="0">
                <a:solidFill>
                  <a:srgbClr val="002060"/>
                </a:solidFill>
                <a:latin typeface="Comic Sans MS"/>
              </a:rPr>
              <a:t>Work independently. Rewrite each paragraph using Standard English verb forms.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262890" y="1721644"/>
            <a:ext cx="11247120" cy="4782026"/>
          </a:xfrm>
          <a:prstGeom prst="roundRect">
            <a:avLst/>
          </a:prstGeom>
          <a:solidFill>
            <a:srgbClr val="FFF2CC"/>
          </a:solidFill>
          <a:ln w="15875">
            <a:solidFill>
              <a:srgbClr val="B4B4B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000" b="1" dirty="0">
                <a:solidFill>
                  <a:srgbClr val="002060"/>
                </a:solidFill>
                <a:latin typeface="Comic Sans MS"/>
              </a:rPr>
              <a:t>Paragraph 1:</a:t>
            </a:r>
            <a:r>
              <a:rPr lang="en-GB" sz="2000" b="0" dirty="0">
                <a:solidFill>
                  <a:srgbClr val="002060"/>
                </a:solidFill>
                <a:latin typeface="Comic Sans MS"/>
              </a:rPr>
              <a:t> We was so excited when the coach arrived at school. I done all my work before we left. She were standing at the door waiting for us. We come outside and got on the coach quickly.</a:t>
            </a:r>
          </a:p>
          <a:p>
            <a:pPr algn="l"/>
            <a:r>
              <a:rPr lang="en-GB" sz="2000" b="0" dirty="0">
                <a:solidFill>
                  <a:srgbClr val="002060"/>
                </a:solidFill>
                <a:latin typeface="Comic Sans MS"/>
              </a:rPr>
              <a:t> </a:t>
            </a:r>
          </a:p>
          <a:p>
            <a:pPr algn="l"/>
            <a:r>
              <a:rPr lang="en-GB" sz="2000" b="1" dirty="0">
                <a:solidFill>
                  <a:srgbClr val="002060"/>
                </a:solidFill>
                <a:latin typeface="Comic Sans MS"/>
              </a:rPr>
              <a:t>Paragraph 2:</a:t>
            </a:r>
            <a:r>
              <a:rPr lang="en-GB" sz="2000" b="0" dirty="0">
                <a:solidFill>
                  <a:srgbClr val="002060"/>
                </a:solidFill>
                <a:latin typeface="Comic Sans MS"/>
              </a:rPr>
              <a:t> They was running across the playground when the bell rang. I seen the teacher waving at us to stop. He done his best to get there on time. We was all out of breath by the end.</a:t>
            </a:r>
          </a:p>
          <a:p>
            <a:pPr algn="l"/>
            <a:r>
              <a:rPr lang="en-GB" sz="2000" b="0" dirty="0">
                <a:solidFill>
                  <a:srgbClr val="002060"/>
                </a:solidFill>
                <a:latin typeface="Comic Sans MS"/>
              </a:rPr>
              <a:t> </a:t>
            </a:r>
          </a:p>
          <a:p>
            <a:pPr algn="l"/>
            <a:r>
              <a:rPr lang="en-GB" sz="2000" b="1" dirty="0">
                <a:solidFill>
                  <a:srgbClr val="002060"/>
                </a:solidFill>
                <a:latin typeface="Comic Sans MS"/>
              </a:rPr>
              <a:t>Paragraph 3:</a:t>
            </a:r>
            <a:r>
              <a:rPr lang="en-GB" sz="2000" b="0" dirty="0">
                <a:solidFill>
                  <a:srgbClr val="002060"/>
                </a:solidFill>
                <a:latin typeface="Comic Sans MS"/>
              </a:rPr>
              <a:t> She seen a fox in the garden last night. It were hiding behind the shed. We was very quiet so it did not run away. I done a drawing of it for my project.</a:t>
            </a:r>
          </a:p>
          <a:p>
            <a:pPr algn="l"/>
            <a:r>
              <a:rPr lang="en-GB" sz="2000" b="0" dirty="0">
                <a:solidFill>
                  <a:srgbClr val="002060"/>
                </a:solidFill>
                <a:latin typeface="Comic Sans MS"/>
              </a:rPr>
              <a:t> </a:t>
            </a:r>
          </a:p>
          <a:p>
            <a:pPr algn="l"/>
            <a:r>
              <a:rPr lang="en-GB" sz="2000" b="1" dirty="0">
                <a:solidFill>
                  <a:srgbClr val="002060"/>
                </a:solidFill>
                <a:latin typeface="Comic Sans MS"/>
              </a:rPr>
              <a:t>Challenge:</a:t>
            </a:r>
            <a:r>
              <a:rPr lang="en-GB" sz="2000" b="0" dirty="0">
                <a:solidFill>
                  <a:srgbClr val="002060"/>
                </a:solidFill>
                <a:latin typeface="Comic Sans MS"/>
              </a:rPr>
              <a:t> Write your own paragraph in Standard English using at least three different verbs.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182880"/>
            <a:ext cx="11247120" cy="73866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GB" sz="4200" b="1">
                <a:solidFill>
                  <a:srgbClr val="002060"/>
                </a:solidFill>
                <a:latin typeface="Comic Sans MS"/>
              </a:rPr>
              <a:t>Independent Task Answers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005840"/>
            <a:ext cx="10698480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GB" sz="2600" b="1">
                <a:solidFill>
                  <a:srgbClr val="002060"/>
                </a:solidFill>
                <a:latin typeface="Comic Sans MS"/>
              </a:rPr>
              <a:t>Instructions:</a:t>
            </a:r>
          </a:p>
          <a:p>
            <a:pPr algn="l"/>
            <a:r>
              <a:rPr lang="en-GB" sz="2600" b="0">
                <a:solidFill>
                  <a:srgbClr val="002060"/>
                </a:solidFill>
                <a:latin typeface="Comic Sans MS"/>
              </a:rPr>
              <a:t>Self‑check and correct any mistakes.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213360" y="1982688"/>
            <a:ext cx="11247120" cy="4410968"/>
          </a:xfrm>
          <a:prstGeom prst="roundRect">
            <a:avLst/>
          </a:prstGeom>
          <a:solidFill>
            <a:srgbClr val="E2EFDA"/>
          </a:solidFill>
          <a:ln w="15875">
            <a:solidFill>
              <a:srgbClr val="B4B4B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400" b="1">
                <a:solidFill>
                  <a:srgbClr val="002060"/>
                </a:solidFill>
                <a:latin typeface="Comic Sans MS"/>
              </a:rPr>
              <a:t>Paragraph 1:</a:t>
            </a:r>
            <a:r>
              <a:rPr lang="en-GB" sz="2400" b="0">
                <a:solidFill>
                  <a:srgbClr val="002060"/>
                </a:solidFill>
                <a:latin typeface="Comic Sans MS"/>
              </a:rPr>
              <a:t> We were so excited when the coach arrived at school. I did all my work before we left. She was standing at the door waiting for us. We came outside and got on the coach quickly.</a:t>
            </a:r>
          </a:p>
          <a:p>
            <a:pPr algn="l"/>
            <a:r>
              <a:rPr lang="en-GB" sz="2400" b="0">
                <a:solidFill>
                  <a:srgbClr val="002060"/>
                </a:solidFill>
                <a:latin typeface="Comic Sans MS"/>
              </a:rPr>
              <a:t> </a:t>
            </a:r>
          </a:p>
          <a:p>
            <a:pPr algn="l"/>
            <a:r>
              <a:rPr lang="en-GB" sz="2400" b="1">
                <a:solidFill>
                  <a:srgbClr val="002060"/>
                </a:solidFill>
                <a:latin typeface="Comic Sans MS"/>
              </a:rPr>
              <a:t>Paragraph 2:</a:t>
            </a:r>
            <a:r>
              <a:rPr lang="en-GB" sz="2400" b="0">
                <a:solidFill>
                  <a:srgbClr val="002060"/>
                </a:solidFill>
                <a:latin typeface="Comic Sans MS"/>
              </a:rPr>
              <a:t> They were running across the playground when the bell rang. I saw the teacher waving at us to stop. He did his best to get there on time. We were all out of breath by the end.</a:t>
            </a:r>
          </a:p>
          <a:p>
            <a:pPr algn="l"/>
            <a:r>
              <a:rPr lang="en-GB" sz="2400" b="0">
                <a:solidFill>
                  <a:srgbClr val="002060"/>
                </a:solidFill>
                <a:latin typeface="Comic Sans MS"/>
              </a:rPr>
              <a:t> </a:t>
            </a:r>
          </a:p>
          <a:p>
            <a:pPr algn="l"/>
            <a:r>
              <a:rPr lang="en-GB" sz="2400" b="1">
                <a:solidFill>
                  <a:srgbClr val="002060"/>
                </a:solidFill>
                <a:latin typeface="Comic Sans MS"/>
              </a:rPr>
              <a:t>Paragraph 3:</a:t>
            </a:r>
            <a:r>
              <a:rPr lang="en-GB" sz="2400" b="0">
                <a:solidFill>
                  <a:srgbClr val="002060"/>
                </a:solidFill>
                <a:latin typeface="Comic Sans MS"/>
              </a:rPr>
              <a:t> She saw a fox in the garden last night. It was hiding behind the shed. We were very quiet so it did not run away. I did a drawing of it for my project.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746100" y="182880"/>
            <a:ext cx="2669320" cy="73866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GB" sz="4200" b="1">
                <a:solidFill>
                  <a:srgbClr val="002060"/>
                </a:solidFill>
                <a:latin typeface="Comic Sans MS"/>
              </a:rPr>
              <a:t>Exit Quiz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005840"/>
            <a:ext cx="2467342" cy="89255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lang="en-GB" sz="2600" b="1">
                <a:solidFill>
                  <a:srgbClr val="002060"/>
                </a:solidFill>
                <a:latin typeface="Comic Sans MS"/>
              </a:rPr>
              <a:t>Instructions:</a:t>
            </a:r>
          </a:p>
          <a:p>
            <a:pPr algn="l"/>
            <a:r>
              <a:rPr lang="en-GB" sz="2600" b="0">
                <a:solidFill>
                  <a:srgbClr val="002060"/>
                </a:solidFill>
                <a:latin typeface="Comic Sans MS"/>
              </a:rPr>
              <a:t>Answer neatly.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1520" y="2480310"/>
            <a:ext cx="10698480" cy="3829050"/>
          </a:xfrm>
          <a:prstGeom prst="roundRect">
            <a:avLst/>
          </a:prstGeom>
          <a:solidFill>
            <a:srgbClr val="FFF2CC"/>
          </a:solidFill>
          <a:ln w="15875">
            <a:solidFill>
              <a:srgbClr val="B4B4B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0">
                <a:solidFill>
                  <a:srgbClr val="002060"/>
                </a:solidFill>
                <a:latin typeface="Comic Sans MS"/>
              </a:rPr>
              <a:t>1. Correct this: We was late.</a:t>
            </a:r>
          </a:p>
          <a:p>
            <a:pPr algn="l"/>
            <a:r>
              <a:rPr lang="en-GB" sz="2800" b="0">
                <a:solidFill>
                  <a:srgbClr val="002060"/>
                </a:solidFill>
                <a:latin typeface="Comic Sans MS"/>
              </a:rPr>
              <a:t>2. Correct this: I done it.</a:t>
            </a:r>
          </a:p>
          <a:p>
            <a:pPr algn="l"/>
            <a:r>
              <a:rPr lang="en-GB" sz="2800" b="0">
                <a:solidFill>
                  <a:srgbClr val="002060"/>
                </a:solidFill>
                <a:latin typeface="Comic Sans MS"/>
              </a:rPr>
              <a:t>3. True or False: Standard English is used in formal writing.</a:t>
            </a:r>
          </a:p>
          <a:p>
            <a:pPr algn="l"/>
            <a:r>
              <a:rPr lang="en-GB" sz="2800" b="0">
                <a:solidFill>
                  <a:srgbClr val="002060"/>
                </a:solidFill>
                <a:latin typeface="Comic Sans MS"/>
              </a:rPr>
              <a:t>4. Choose the correct form: they was / they were.</a:t>
            </a:r>
          </a:p>
          <a:p>
            <a:pPr algn="l"/>
            <a:r>
              <a:rPr lang="en-GB" sz="2800" b="0">
                <a:solidFill>
                  <a:srgbClr val="002060"/>
                </a:solidFill>
                <a:latin typeface="Comic Sans MS"/>
              </a:rPr>
              <a:t>5. Explain: Why do we use Standard English in writing?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63885" y="182880"/>
            <a:ext cx="5033750" cy="73866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en-GB" sz="4200" b="1">
                <a:solidFill>
                  <a:srgbClr val="002060"/>
                </a:solidFill>
                <a:latin typeface="Comic Sans MS"/>
              </a:rPr>
              <a:t>Exit Quiz Answers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005840"/>
            <a:ext cx="2989921" cy="89255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lang="en-GB" sz="2600" b="1">
                <a:solidFill>
                  <a:srgbClr val="002060"/>
                </a:solidFill>
                <a:latin typeface="Comic Sans MS"/>
              </a:rPr>
              <a:t>Instructions:</a:t>
            </a:r>
          </a:p>
          <a:p>
            <a:pPr algn="l"/>
            <a:r>
              <a:rPr lang="en-GB" sz="2600" b="0">
                <a:solidFill>
                  <a:srgbClr val="002060"/>
                </a:solidFill>
                <a:latin typeface="Comic Sans MS"/>
              </a:rPr>
              <a:t>Mark and correct.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1520" y="2354580"/>
            <a:ext cx="10698480" cy="3954780"/>
          </a:xfrm>
          <a:prstGeom prst="roundRect">
            <a:avLst/>
          </a:prstGeom>
          <a:solidFill>
            <a:srgbClr val="E2EFDA"/>
          </a:solidFill>
          <a:ln w="15875">
            <a:solidFill>
              <a:srgbClr val="B4B4B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sz="2800" b="0">
                <a:solidFill>
                  <a:srgbClr val="002060"/>
                </a:solidFill>
                <a:latin typeface="Comic Sans MS"/>
              </a:rPr>
              <a:t>1. We were late.</a:t>
            </a:r>
          </a:p>
          <a:p>
            <a:pPr algn="l"/>
            <a:r>
              <a:rPr lang="en-GB" sz="2800" b="0">
                <a:solidFill>
                  <a:srgbClr val="002060"/>
                </a:solidFill>
                <a:latin typeface="Comic Sans MS"/>
              </a:rPr>
              <a:t>2. I did it.</a:t>
            </a:r>
          </a:p>
          <a:p>
            <a:pPr algn="l"/>
            <a:r>
              <a:rPr lang="en-GB" sz="2800" b="0">
                <a:solidFill>
                  <a:srgbClr val="002060"/>
                </a:solidFill>
                <a:latin typeface="Comic Sans MS"/>
              </a:rPr>
              <a:t>3. True.</a:t>
            </a:r>
          </a:p>
          <a:p>
            <a:pPr algn="l"/>
            <a:r>
              <a:rPr lang="en-GB" sz="2800" b="0">
                <a:solidFill>
                  <a:srgbClr val="002060"/>
                </a:solidFill>
                <a:latin typeface="Comic Sans MS"/>
              </a:rPr>
              <a:t>4. they were</a:t>
            </a:r>
          </a:p>
          <a:p>
            <a:pPr algn="l"/>
            <a:r>
              <a:rPr lang="en-GB" sz="2800" b="0">
                <a:solidFill>
                  <a:srgbClr val="002060"/>
                </a:solidFill>
                <a:latin typeface="Comic Sans MS"/>
              </a:rPr>
              <a:t>5. It makes writing clear and correct for the reader.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View">
  <a:themeElements>
    <a:clrScheme name="View">
      <a:dk1>
        <a:srgbClr val="000000"/>
      </a:dk1>
      <a:lt1>
        <a:srgbClr val="FFFFFF"/>
      </a:lt1>
      <a:dk2>
        <a:srgbClr val="46464A"/>
      </a:dk2>
      <a:lt2>
        <a:srgbClr val="D6D3CC"/>
      </a:lt2>
      <a:accent1>
        <a:srgbClr val="6F6F74"/>
      </a:accent1>
      <a:accent2>
        <a:srgbClr val="92A9B9"/>
      </a:accent2>
      <a:accent3>
        <a:srgbClr val="A7B789"/>
      </a:accent3>
      <a:accent4>
        <a:srgbClr val="B9A489"/>
      </a:accent4>
      <a:accent5>
        <a:srgbClr val="8D6374"/>
      </a:accent5>
      <a:accent6>
        <a:srgbClr val="9B7362"/>
      </a:accent6>
      <a:hlink>
        <a:srgbClr val="67AABF"/>
      </a:hlink>
      <a:folHlink>
        <a:srgbClr val="ABAFA5"/>
      </a:folHlink>
    </a:clrScheme>
    <a:fontScheme name="View">
      <a:maj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View">
      <a:fillStyleLst>
        <a:solidFill>
          <a:schemeClr val="phClr"/>
        </a:solidFill>
        <a:solidFill>
          <a:schemeClr val="phClr">
            <a:tint val="60000"/>
            <a:satMod val="120000"/>
          </a:schemeClr>
        </a:solidFill>
        <a:solidFill>
          <a:schemeClr val="phClr">
            <a:shade val="75000"/>
            <a:satMod val="16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3970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95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240" dir="5400000" algn="tl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9525" prstMaterial="flat">
            <a:bevelT w="0" h="0" prst="coolSlant"/>
            <a:contourClr>
              <a:schemeClr val="phClr">
                <a:shade val="35000"/>
                <a:satMod val="130000"/>
              </a:schemeClr>
            </a:contourClr>
          </a:sp3d>
        </a:effectStyle>
        <a:effectStyle>
          <a:effectLst>
            <a:outerShdw blurRad="76200" dist="25400" dir="5400000" algn="tl" rotWithShape="0">
              <a:srgbClr val="000000">
                <a:alpha val="5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9050" prstMaterial="flat">
            <a:bevelT w="0" h="0" prst="coolSlant"/>
            <a:contourClr>
              <a:schemeClr val="phClr">
                <a:shade val="25000"/>
                <a:satMod val="14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4000"/>
                <a:shade val="98000"/>
                <a:satMod val="130000"/>
                <a:lumMod val="102000"/>
              </a:schemeClr>
            </a:gs>
            <a:gs pos="100000">
              <a:schemeClr val="phClr">
                <a:tint val="98000"/>
                <a:shade val="78000"/>
                <a:satMod val="14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iew" id="{BA0EB5A6-F2D4-4F82-977B-64ADEE4A2A69}" vid="{3969A8A2-35DB-4E3B-8885-16FD2056867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View</Template>
  <TotalTime>0</TotalTime>
  <Words>1070</Words>
  <Application>Microsoft Office PowerPoint</Application>
  <PresentationFormat>Widescreen</PresentationFormat>
  <Paragraphs>135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4" baseType="lpstr">
      <vt:lpstr>Arial</vt:lpstr>
      <vt:lpstr>Century Schoolbook</vt:lpstr>
      <vt:lpstr>Comic Sans MS</vt:lpstr>
      <vt:lpstr>Wingdings 2</vt:lpstr>
      <vt:lpstr>View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Galina Doychinova</cp:lastModifiedBy>
  <cp:revision>1</cp:revision>
  <dcterms:created xsi:type="dcterms:W3CDTF">2013-01-27T09:14:16Z</dcterms:created>
  <dcterms:modified xsi:type="dcterms:W3CDTF">2026-05-14T18:23:56Z</dcterms:modified>
  <cp:category/>
</cp:coreProperties>
</file>