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300" r:id="rId43"/>
    <p:sldId id="301"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2F7FE-297B-4511-BBB4-57863B833C2E}" v="418" dt="2026-05-23T21:47:16.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18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ina Doychinova" userId="0fb7927745f0c6c3" providerId="LiveId" clId="{403A5934-DEB0-4C53-872A-117AF44D2478}"/>
    <pc:docChg chg="custSel addSld delSld modSld modMainMaster">
      <pc:chgData name="Galina Doychinova" userId="0fb7927745f0c6c3" providerId="LiveId" clId="{403A5934-DEB0-4C53-872A-117AF44D2478}" dt="2026-06-02T11:01:11.850" v="1802" actId="20577"/>
      <pc:docMkLst>
        <pc:docMk/>
      </pc:docMkLst>
      <pc:sldChg chg="addSp modSp mod setBg">
        <pc:chgData name="Galina Doychinova" userId="0fb7927745f0c6c3" providerId="LiveId" clId="{403A5934-DEB0-4C53-872A-117AF44D2478}" dt="2026-05-23T19:53:20.499" v="1071" actId="26606"/>
        <pc:sldMkLst>
          <pc:docMk/>
          <pc:sldMk cId="0" sldId="256"/>
        </pc:sldMkLst>
        <pc:spChg chg="mod">
          <ac:chgData name="Galina Doychinova" userId="0fb7927745f0c6c3" providerId="LiveId" clId="{403A5934-DEB0-4C53-872A-117AF44D2478}" dt="2026-05-23T19:53:20.499" v="1071" actId="26606"/>
          <ac:spMkLst>
            <pc:docMk/>
            <pc:sldMk cId="0" sldId="256"/>
            <ac:spMk id="2" creationId="{00000000-0000-0000-0000-000000000000}"/>
          </ac:spMkLst>
        </pc:spChg>
        <pc:spChg chg="mod">
          <ac:chgData name="Galina Doychinova" userId="0fb7927745f0c6c3" providerId="LiveId" clId="{403A5934-DEB0-4C53-872A-117AF44D2478}" dt="2026-05-23T19:53:20.499" v="1071" actId="26606"/>
          <ac:spMkLst>
            <pc:docMk/>
            <pc:sldMk cId="0" sldId="256"/>
            <ac:spMk id="3" creationId="{00000000-0000-0000-0000-000000000000}"/>
          </ac:spMkLst>
        </pc:spChg>
        <pc:picChg chg="add mod">
          <ac:chgData name="Galina Doychinova" userId="0fb7927745f0c6c3" providerId="LiveId" clId="{403A5934-DEB0-4C53-872A-117AF44D2478}" dt="2026-05-23T16:02:44.391" v="92" actId="1440"/>
          <ac:picMkLst>
            <pc:docMk/>
            <pc:sldMk cId="0" sldId="256"/>
            <ac:picMk id="10" creationId="{00000000-0000-0000-0000-000000000000}"/>
          </ac:picMkLst>
        </pc:picChg>
      </pc:sldChg>
      <pc:sldChg chg="modSp mod setBg">
        <pc:chgData name="Galina Doychinova" userId="0fb7927745f0c6c3" providerId="LiveId" clId="{403A5934-DEB0-4C53-872A-117AF44D2478}" dt="2026-05-23T19:53:20.499" v="1071" actId="26606"/>
        <pc:sldMkLst>
          <pc:docMk/>
          <pc:sldMk cId="0" sldId="257"/>
        </pc:sldMkLst>
        <pc:spChg chg="mod">
          <ac:chgData name="Galina Doychinova" userId="0fb7927745f0c6c3" providerId="LiveId" clId="{403A5934-DEB0-4C53-872A-117AF44D2478}" dt="2026-05-23T15:50:36.470" v="69" actId="26606"/>
          <ac:spMkLst>
            <pc:docMk/>
            <pc:sldMk cId="0" sldId="257"/>
            <ac:spMk id="2" creationId="{00000000-0000-0000-0000-000000000000}"/>
          </ac:spMkLst>
        </pc:spChg>
        <pc:spChg chg="mod">
          <ac:chgData name="Galina Doychinova" userId="0fb7927745f0c6c3" providerId="LiveId" clId="{403A5934-DEB0-4C53-872A-117AF44D2478}" dt="2026-05-23T19:53:20.499" v="1071" actId="26606"/>
          <ac:spMkLst>
            <pc:docMk/>
            <pc:sldMk cId="0" sldId="257"/>
            <ac:spMk id="3" creationId="{00000000-0000-0000-0000-000000000000}"/>
          </ac:spMkLst>
        </pc:spChg>
      </pc:sldChg>
      <pc:sldChg chg="modSp mod setBg">
        <pc:chgData name="Galina Doychinova" userId="0fb7927745f0c6c3" providerId="LiveId" clId="{403A5934-DEB0-4C53-872A-117AF44D2478}" dt="2026-05-23T19:53:20.499" v="1071" actId="26606"/>
        <pc:sldMkLst>
          <pc:docMk/>
          <pc:sldMk cId="0" sldId="258"/>
        </pc:sldMkLst>
        <pc:spChg chg="mod">
          <ac:chgData name="Galina Doychinova" userId="0fb7927745f0c6c3" providerId="LiveId" clId="{403A5934-DEB0-4C53-872A-117AF44D2478}" dt="2026-05-23T19:53:20.499" v="1071" actId="26606"/>
          <ac:spMkLst>
            <pc:docMk/>
            <pc:sldMk cId="0" sldId="258"/>
            <ac:spMk id="2" creationId="{00000000-0000-0000-0000-000000000000}"/>
          </ac:spMkLst>
        </pc:spChg>
        <pc:spChg chg="mod">
          <ac:chgData name="Galina Doychinova" userId="0fb7927745f0c6c3" providerId="LiveId" clId="{403A5934-DEB0-4C53-872A-117AF44D2478}" dt="2026-05-23T19:53:20.499" v="1071" actId="26606"/>
          <ac:spMkLst>
            <pc:docMk/>
            <pc:sldMk cId="0" sldId="258"/>
            <ac:spMk id="3" creationId="{00000000-0000-0000-0000-000000000000}"/>
          </ac:spMkLst>
        </pc:spChg>
      </pc:sldChg>
      <pc:sldChg chg="delSp modSp add del mod setBg modAnim">
        <pc:chgData name="Galina Doychinova" userId="0fb7927745f0c6c3" providerId="LiveId" clId="{403A5934-DEB0-4C53-872A-117AF44D2478}" dt="2026-05-23T20:28:52.964" v="1072" actId="1076"/>
        <pc:sldMkLst>
          <pc:docMk/>
          <pc:sldMk cId="0" sldId="259"/>
        </pc:sldMkLst>
        <pc:spChg chg="mod">
          <ac:chgData name="Galina Doychinova" userId="0fb7927745f0c6c3" providerId="LiveId" clId="{403A5934-DEB0-4C53-872A-117AF44D2478}" dt="2026-05-23T20:28:52.964" v="1072" actId="1076"/>
          <ac:spMkLst>
            <pc:docMk/>
            <pc:sldMk cId="0" sldId="259"/>
            <ac:spMk id="2" creationId="{00000000-0000-0000-0000-000000000000}"/>
          </ac:spMkLst>
        </pc:spChg>
        <pc:spChg chg="mod">
          <ac:chgData name="Galina Doychinova" userId="0fb7927745f0c6c3" providerId="LiveId" clId="{403A5934-DEB0-4C53-872A-117AF44D2478}" dt="2026-05-23T19:53:20.499" v="1071" actId="26606"/>
          <ac:spMkLst>
            <pc:docMk/>
            <pc:sldMk cId="0" sldId="259"/>
            <ac:spMk id="3" creationId="{00000000-0000-0000-0000-000000000000}"/>
          </ac:spMkLst>
        </pc:spChg>
      </pc:sldChg>
      <pc:sldChg chg="addSp delSp modSp mod setBg modAnim">
        <pc:chgData name="Galina Doychinova" userId="0fb7927745f0c6c3" providerId="LiveId" clId="{403A5934-DEB0-4C53-872A-117AF44D2478}" dt="2026-05-23T20:29:58.167" v="1089"/>
        <pc:sldMkLst>
          <pc:docMk/>
          <pc:sldMk cId="0" sldId="260"/>
        </pc:sldMkLst>
        <pc:spChg chg="mod">
          <ac:chgData name="Galina Doychinova" userId="0fb7927745f0c6c3" providerId="LiveId" clId="{403A5934-DEB0-4C53-872A-117AF44D2478}" dt="2026-05-23T19:53:20.499" v="1071" actId="26606"/>
          <ac:spMkLst>
            <pc:docMk/>
            <pc:sldMk cId="0" sldId="260"/>
            <ac:spMk id="2" creationId="{00000000-0000-0000-0000-000000000000}"/>
          </ac:spMkLst>
        </pc:spChg>
        <pc:spChg chg="mod">
          <ac:chgData name="Galina Doychinova" userId="0fb7927745f0c6c3" providerId="LiveId" clId="{403A5934-DEB0-4C53-872A-117AF44D2478}" dt="2026-05-23T20:29:42.899" v="1087" actId="20577"/>
          <ac:spMkLst>
            <pc:docMk/>
            <pc:sldMk cId="0" sldId="260"/>
            <ac:spMk id="3" creationId="{00000000-0000-0000-0000-000000000000}"/>
          </ac:spMkLst>
        </pc:spChg>
        <pc:picChg chg="add mod">
          <ac:chgData name="Galina Doychinova" userId="0fb7927745f0c6c3" providerId="LiveId" clId="{403A5934-DEB0-4C53-872A-117AF44D2478}" dt="2026-05-23T16:02:33.807" v="90" actId="1440"/>
          <ac:picMkLst>
            <pc:docMk/>
            <pc:sldMk cId="0" sldId="260"/>
            <ac:picMk id="10" creationId="{00000000-0000-0000-0000-000000000000}"/>
          </ac:picMkLst>
        </pc:picChg>
      </pc:sldChg>
      <pc:sldChg chg="delSp modSp mod setBg">
        <pc:chgData name="Galina Doychinova" userId="0fb7927745f0c6c3" providerId="LiveId" clId="{403A5934-DEB0-4C53-872A-117AF44D2478}" dt="2026-05-23T20:30:10.366" v="1091" actId="404"/>
        <pc:sldMkLst>
          <pc:docMk/>
          <pc:sldMk cId="0" sldId="261"/>
        </pc:sldMkLst>
        <pc:spChg chg="mod">
          <ac:chgData name="Galina Doychinova" userId="0fb7927745f0c6c3" providerId="LiveId" clId="{403A5934-DEB0-4C53-872A-117AF44D2478}" dt="2026-05-23T19:53:20.499" v="1071" actId="26606"/>
          <ac:spMkLst>
            <pc:docMk/>
            <pc:sldMk cId="0" sldId="261"/>
            <ac:spMk id="2" creationId="{00000000-0000-0000-0000-000000000000}"/>
          </ac:spMkLst>
        </pc:spChg>
        <pc:spChg chg="mod">
          <ac:chgData name="Galina Doychinova" userId="0fb7927745f0c6c3" providerId="LiveId" clId="{403A5934-DEB0-4C53-872A-117AF44D2478}" dt="2026-05-23T20:30:10.366" v="1091" actId="404"/>
          <ac:spMkLst>
            <pc:docMk/>
            <pc:sldMk cId="0" sldId="261"/>
            <ac:spMk id="3" creationId="{00000000-0000-0000-0000-000000000000}"/>
          </ac:spMkLst>
        </pc:spChg>
      </pc:sldChg>
      <pc:sldChg chg="delSp modSp add del mod setBg modAnim">
        <pc:chgData name="Galina Doychinova" userId="0fb7927745f0c6c3" providerId="LiveId" clId="{403A5934-DEB0-4C53-872A-117AF44D2478}" dt="2026-05-23T20:31:52.501" v="1110" actId="404"/>
        <pc:sldMkLst>
          <pc:docMk/>
          <pc:sldMk cId="0" sldId="262"/>
        </pc:sldMkLst>
        <pc:spChg chg="mod">
          <ac:chgData name="Galina Doychinova" userId="0fb7927745f0c6c3" providerId="LiveId" clId="{403A5934-DEB0-4C53-872A-117AF44D2478}" dt="2026-05-23T20:30:50.743" v="1099" actId="1076"/>
          <ac:spMkLst>
            <pc:docMk/>
            <pc:sldMk cId="0" sldId="262"/>
            <ac:spMk id="2" creationId="{00000000-0000-0000-0000-000000000000}"/>
          </ac:spMkLst>
        </pc:spChg>
        <pc:spChg chg="mod">
          <ac:chgData name="Galina Doychinova" userId="0fb7927745f0c6c3" providerId="LiveId" clId="{403A5934-DEB0-4C53-872A-117AF44D2478}" dt="2026-05-23T20:31:21.757" v="1104" actId="1076"/>
          <ac:spMkLst>
            <pc:docMk/>
            <pc:sldMk cId="0" sldId="262"/>
            <ac:spMk id="3" creationId="{00000000-0000-0000-0000-000000000000}"/>
          </ac:spMkLst>
        </pc:spChg>
        <pc:spChg chg="mod">
          <ac:chgData name="Galina Doychinova" userId="0fb7927745f0c6c3" providerId="LiveId" clId="{403A5934-DEB0-4C53-872A-117AF44D2478}" dt="2026-05-23T20:31:52.501" v="1110" actId="404"/>
          <ac:spMkLst>
            <pc:docMk/>
            <pc:sldMk cId="0" sldId="262"/>
            <ac:spMk id="4" creationId="{00000000-0000-0000-0000-000000000000}"/>
          </ac:spMkLst>
        </pc:spChg>
      </pc:sldChg>
      <pc:sldChg chg="addSp delSp modSp mod setBg">
        <pc:chgData name="Galina Doychinova" userId="0fb7927745f0c6c3" providerId="LiveId" clId="{403A5934-DEB0-4C53-872A-117AF44D2478}" dt="2026-06-02T11:00:32.813" v="1796" actId="14100"/>
        <pc:sldMkLst>
          <pc:docMk/>
          <pc:sldMk cId="0" sldId="263"/>
        </pc:sldMkLst>
        <pc:spChg chg="mod">
          <ac:chgData name="Galina Doychinova" userId="0fb7927745f0c6c3" providerId="LiveId" clId="{403A5934-DEB0-4C53-872A-117AF44D2478}" dt="2026-05-23T19:53:20.499" v="1071" actId="26606"/>
          <ac:spMkLst>
            <pc:docMk/>
            <pc:sldMk cId="0" sldId="263"/>
            <ac:spMk id="2" creationId="{00000000-0000-0000-0000-000000000000}"/>
          </ac:spMkLst>
        </pc:spChg>
        <pc:spChg chg="add mod">
          <ac:chgData name="Galina Doychinova" userId="0fb7927745f0c6c3" providerId="LiveId" clId="{403A5934-DEB0-4C53-872A-117AF44D2478}" dt="2026-06-02T11:00:26.405" v="1795" actId="255"/>
          <ac:spMkLst>
            <pc:docMk/>
            <pc:sldMk cId="0" sldId="263"/>
            <ac:spMk id="5" creationId="{00000000-0000-0000-0000-000000000000}"/>
          </ac:spMkLst>
        </pc:spChg>
        <pc:spChg chg="add mod">
          <ac:chgData name="Galina Doychinova" userId="0fb7927745f0c6c3" providerId="LiveId" clId="{403A5934-DEB0-4C53-872A-117AF44D2478}" dt="2026-06-02T11:00:32.813" v="1796" actId="14100"/>
          <ac:spMkLst>
            <pc:docMk/>
            <pc:sldMk cId="0" sldId="263"/>
            <ac:spMk id="7" creationId="{00000000-0000-0000-0000-000000000000}"/>
          </ac:spMkLst>
        </pc:spChg>
        <pc:spChg chg="add mod">
          <ac:chgData name="Galina Doychinova" userId="0fb7927745f0c6c3" providerId="LiveId" clId="{403A5934-DEB0-4C53-872A-117AF44D2478}" dt="2026-06-02T11:00:19.683" v="1794" actId="1076"/>
          <ac:spMkLst>
            <pc:docMk/>
            <pc:sldMk cId="0" sldId="263"/>
            <ac:spMk id="8" creationId="{00000000-0000-0000-0000-000000000000}"/>
          </ac:spMkLst>
        </pc:spChg>
      </pc:sldChg>
      <pc:sldChg chg="addSp delSp modSp mod setBg">
        <pc:chgData name="Galina Doychinova" userId="0fb7927745f0c6c3" providerId="LiveId" clId="{403A5934-DEB0-4C53-872A-117AF44D2478}" dt="2026-06-02T11:01:00.495" v="1801" actId="1076"/>
        <pc:sldMkLst>
          <pc:docMk/>
          <pc:sldMk cId="0" sldId="264"/>
        </pc:sldMkLst>
        <pc:spChg chg="mod">
          <ac:chgData name="Galina Doychinova" userId="0fb7927745f0c6c3" providerId="LiveId" clId="{403A5934-DEB0-4C53-872A-117AF44D2478}" dt="2026-05-23T19:53:20.499" v="1071" actId="26606"/>
          <ac:spMkLst>
            <pc:docMk/>
            <pc:sldMk cId="0" sldId="264"/>
            <ac:spMk id="2" creationId="{00000000-0000-0000-0000-000000000000}"/>
          </ac:spMkLst>
        </pc:spChg>
        <pc:spChg chg="mod">
          <ac:chgData name="Galina Doychinova" userId="0fb7927745f0c6c3" providerId="LiveId" clId="{403A5934-DEB0-4C53-872A-117AF44D2478}" dt="2026-05-23T21:16:48.689" v="1262" actId="26606"/>
          <ac:spMkLst>
            <pc:docMk/>
            <pc:sldMk cId="0" sldId="264"/>
            <ac:spMk id="4" creationId="{00000000-0000-0000-0000-000000000000}"/>
          </ac:spMkLst>
        </pc:spChg>
        <pc:spChg chg="add mod">
          <ac:chgData name="Galina Doychinova" userId="0fb7927745f0c6c3" providerId="LiveId" clId="{403A5934-DEB0-4C53-872A-117AF44D2478}" dt="2026-06-02T11:01:00.495" v="1801" actId="1076"/>
          <ac:spMkLst>
            <pc:docMk/>
            <pc:sldMk cId="0" sldId="264"/>
            <ac:spMk id="5" creationId="{00000000-0000-0000-0000-000000000000}"/>
          </ac:spMkLst>
        </pc:spChg>
        <pc:spChg chg="add mod">
          <ac:chgData name="Galina Doychinova" userId="0fb7927745f0c6c3" providerId="LiveId" clId="{403A5934-DEB0-4C53-872A-117AF44D2478}" dt="2026-06-02T11:01:00.495" v="1801" actId="1076"/>
          <ac:spMkLst>
            <pc:docMk/>
            <pc:sldMk cId="0" sldId="264"/>
            <ac:spMk id="7" creationId="{00000000-0000-0000-0000-000000000000}"/>
          </ac:spMkLst>
        </pc:spChg>
        <pc:spChg chg="add mod">
          <ac:chgData name="Galina Doychinova" userId="0fb7927745f0c6c3" providerId="LiveId" clId="{403A5934-DEB0-4C53-872A-117AF44D2478}" dt="2026-06-02T11:00:48.993" v="1799" actId="1076"/>
          <ac:spMkLst>
            <pc:docMk/>
            <pc:sldMk cId="0" sldId="264"/>
            <ac:spMk id="8" creationId="{00000000-0000-0000-0000-000000000000}"/>
          </ac:spMkLst>
        </pc:spChg>
      </pc:sldChg>
      <pc:sldChg chg="addSp delSp modSp add del mod setBg modAnim">
        <pc:chgData name="Galina Doychinova" userId="0fb7927745f0c6c3" providerId="LiveId" clId="{403A5934-DEB0-4C53-872A-117AF44D2478}" dt="2026-06-02T11:01:11.850" v="1802" actId="20577"/>
        <pc:sldMkLst>
          <pc:docMk/>
          <pc:sldMk cId="0" sldId="265"/>
        </pc:sldMkLst>
        <pc:spChg chg="mod">
          <ac:chgData name="Galina Doychinova" userId="0fb7927745f0c6c3" providerId="LiveId" clId="{403A5934-DEB0-4C53-872A-117AF44D2478}" dt="2026-05-23T19:53:20.499" v="1071" actId="26606"/>
          <ac:spMkLst>
            <pc:docMk/>
            <pc:sldMk cId="0" sldId="265"/>
            <ac:spMk id="2" creationId="{00000000-0000-0000-0000-000000000000}"/>
          </ac:spMkLst>
        </pc:spChg>
        <pc:spChg chg="mod">
          <ac:chgData name="Galina Doychinova" userId="0fb7927745f0c6c3" providerId="LiveId" clId="{403A5934-DEB0-4C53-872A-117AF44D2478}" dt="2026-06-02T11:01:11.850" v="1802" actId="20577"/>
          <ac:spMkLst>
            <pc:docMk/>
            <pc:sldMk cId="0" sldId="265"/>
            <ac:spMk id="3" creationId="{00000000-0000-0000-0000-000000000000}"/>
          </ac:spMkLst>
        </pc:spChg>
        <pc:spChg chg="add mod">
          <ac:chgData name="Galina Doychinova" userId="0fb7927745f0c6c3" providerId="LiveId" clId="{403A5934-DEB0-4C53-872A-117AF44D2478}" dt="2026-05-23T21:05:48.471" v="1126" actId="26606"/>
          <ac:spMkLst>
            <pc:docMk/>
            <pc:sldMk cId="0" sldId="265"/>
            <ac:spMk id="5" creationId="{00000000-0000-0000-0000-000000000000}"/>
          </ac:spMkLst>
        </pc:spChg>
      </pc:sldChg>
      <pc:sldChg chg="delSp modSp mod setBg">
        <pc:chgData name="Galina Doychinova" userId="0fb7927745f0c6c3" providerId="LiveId" clId="{403A5934-DEB0-4C53-872A-117AF44D2478}" dt="2026-05-23T19:53:20.499" v="1071" actId="26606"/>
        <pc:sldMkLst>
          <pc:docMk/>
          <pc:sldMk cId="0" sldId="266"/>
        </pc:sldMkLst>
        <pc:spChg chg="mod">
          <ac:chgData name="Galina Doychinova" userId="0fb7927745f0c6c3" providerId="LiveId" clId="{403A5934-DEB0-4C53-872A-117AF44D2478}" dt="2026-05-23T19:53:20.499" v="1071" actId="26606"/>
          <ac:spMkLst>
            <pc:docMk/>
            <pc:sldMk cId="0" sldId="266"/>
            <ac:spMk id="2" creationId="{00000000-0000-0000-0000-000000000000}"/>
          </ac:spMkLst>
        </pc:spChg>
        <pc:spChg chg="mod">
          <ac:chgData name="Galina Doychinova" userId="0fb7927745f0c6c3" providerId="LiveId" clId="{403A5934-DEB0-4C53-872A-117AF44D2478}" dt="2026-05-23T19:53:20.499" v="1071" actId="26606"/>
          <ac:spMkLst>
            <pc:docMk/>
            <pc:sldMk cId="0" sldId="266"/>
            <ac:spMk id="3" creationId="{00000000-0000-0000-0000-000000000000}"/>
          </ac:spMkLst>
        </pc:spChg>
      </pc:sldChg>
      <pc:sldChg chg="modSp mod setBg">
        <pc:chgData name="Galina Doychinova" userId="0fb7927745f0c6c3" providerId="LiveId" clId="{403A5934-DEB0-4C53-872A-117AF44D2478}" dt="2026-05-23T19:53:20.499" v="1071" actId="26606"/>
        <pc:sldMkLst>
          <pc:docMk/>
          <pc:sldMk cId="0" sldId="267"/>
        </pc:sldMkLst>
        <pc:spChg chg="mod">
          <ac:chgData name="Galina Doychinova" userId="0fb7927745f0c6c3" providerId="LiveId" clId="{403A5934-DEB0-4C53-872A-117AF44D2478}" dt="2026-05-23T19:53:20.499" v="1071" actId="26606"/>
          <ac:spMkLst>
            <pc:docMk/>
            <pc:sldMk cId="0" sldId="267"/>
            <ac:spMk id="2" creationId="{00000000-0000-0000-0000-000000000000}"/>
          </ac:spMkLst>
        </pc:spChg>
        <pc:spChg chg="mod">
          <ac:chgData name="Galina Doychinova" userId="0fb7927745f0c6c3" providerId="LiveId" clId="{403A5934-DEB0-4C53-872A-117AF44D2478}" dt="2026-05-23T19:53:20.499" v="1071" actId="26606"/>
          <ac:spMkLst>
            <pc:docMk/>
            <pc:sldMk cId="0" sldId="267"/>
            <ac:spMk id="3" creationId="{00000000-0000-0000-0000-000000000000}"/>
          </ac:spMkLst>
        </pc:spChg>
      </pc:sldChg>
      <pc:sldChg chg="addSp delSp modSp add del mod setBg modAnim">
        <pc:chgData name="Galina Doychinova" userId="0fb7927745f0c6c3" providerId="LiveId" clId="{403A5934-DEB0-4C53-872A-117AF44D2478}" dt="2026-05-23T21:12:55.810" v="1153"/>
        <pc:sldMkLst>
          <pc:docMk/>
          <pc:sldMk cId="0" sldId="268"/>
        </pc:sldMkLst>
        <pc:spChg chg="mod">
          <ac:chgData name="Galina Doychinova" userId="0fb7927745f0c6c3" providerId="LiveId" clId="{403A5934-DEB0-4C53-872A-117AF44D2478}" dt="2026-05-23T18:12:25.878" v="751" actId="26606"/>
          <ac:spMkLst>
            <pc:docMk/>
            <pc:sldMk cId="0" sldId="268"/>
            <ac:spMk id="2" creationId="{00000000-0000-0000-0000-000000000000}"/>
          </ac:spMkLst>
        </pc:spChg>
        <pc:spChg chg="mod">
          <ac:chgData name="Galina Doychinova" userId="0fb7927745f0c6c3" providerId="LiveId" clId="{403A5934-DEB0-4C53-872A-117AF44D2478}" dt="2026-05-23T21:12:50.739" v="1152" actId="20577"/>
          <ac:spMkLst>
            <pc:docMk/>
            <pc:sldMk cId="0" sldId="268"/>
            <ac:spMk id="3" creationId="{00000000-0000-0000-0000-000000000000}"/>
          </ac:spMkLst>
        </pc:spChg>
        <pc:picChg chg="add">
          <ac:chgData name="Galina Doychinova" userId="0fb7927745f0c6c3" providerId="LiveId" clId="{403A5934-DEB0-4C53-872A-117AF44D2478}" dt="2026-05-23T16:02:01.039" v="85" actId="26606"/>
          <ac:picMkLst>
            <pc:docMk/>
            <pc:sldMk cId="0" sldId="268"/>
            <ac:picMk id="10" creationId="{00000000-0000-0000-0000-000000000000}"/>
          </ac:picMkLst>
        </pc:picChg>
      </pc:sldChg>
      <pc:sldChg chg="delSp modSp mod setBg">
        <pc:chgData name="Galina Doychinova" userId="0fb7927745f0c6c3" providerId="LiveId" clId="{403A5934-DEB0-4C53-872A-117AF44D2478}" dt="2026-05-23T21:13:04.425" v="1154" actId="403"/>
        <pc:sldMkLst>
          <pc:docMk/>
          <pc:sldMk cId="0" sldId="269"/>
        </pc:sldMkLst>
        <pc:spChg chg="mod">
          <ac:chgData name="Galina Doychinova" userId="0fb7927745f0c6c3" providerId="LiveId" clId="{403A5934-DEB0-4C53-872A-117AF44D2478}" dt="2026-05-23T19:53:20.499" v="1071" actId="26606"/>
          <ac:spMkLst>
            <pc:docMk/>
            <pc:sldMk cId="0" sldId="269"/>
            <ac:spMk id="2" creationId="{00000000-0000-0000-0000-000000000000}"/>
          </ac:spMkLst>
        </pc:spChg>
        <pc:spChg chg="mod">
          <ac:chgData name="Galina Doychinova" userId="0fb7927745f0c6c3" providerId="LiveId" clId="{403A5934-DEB0-4C53-872A-117AF44D2478}" dt="2026-05-23T21:13:04.425" v="1154" actId="403"/>
          <ac:spMkLst>
            <pc:docMk/>
            <pc:sldMk cId="0" sldId="269"/>
            <ac:spMk id="3" creationId="{00000000-0000-0000-0000-000000000000}"/>
          </ac:spMkLst>
        </pc:spChg>
      </pc:sldChg>
      <pc:sldChg chg="delSp modSp add del mod setBg modAnim">
        <pc:chgData name="Galina Doychinova" userId="0fb7927745f0c6c3" providerId="LiveId" clId="{403A5934-DEB0-4C53-872A-117AF44D2478}" dt="2026-05-23T21:17:02.829" v="1264"/>
        <pc:sldMkLst>
          <pc:docMk/>
          <pc:sldMk cId="0" sldId="270"/>
        </pc:sldMkLst>
        <pc:spChg chg="mod">
          <ac:chgData name="Galina Doychinova" userId="0fb7927745f0c6c3" providerId="LiveId" clId="{403A5934-DEB0-4C53-872A-117AF44D2478}" dt="2026-05-23T18:28:59.756" v="822" actId="122"/>
          <ac:spMkLst>
            <pc:docMk/>
            <pc:sldMk cId="0" sldId="270"/>
            <ac:spMk id="2" creationId="{00000000-0000-0000-0000-000000000000}"/>
          </ac:spMkLst>
        </pc:spChg>
        <pc:spChg chg="mod">
          <ac:chgData name="Galina Doychinova" userId="0fb7927745f0c6c3" providerId="LiveId" clId="{403A5934-DEB0-4C53-872A-117AF44D2478}" dt="2026-05-23T21:15:24.100" v="1248" actId="20577"/>
          <ac:spMkLst>
            <pc:docMk/>
            <pc:sldMk cId="0" sldId="270"/>
            <ac:spMk id="3" creationId="{00000000-0000-0000-0000-000000000000}"/>
          </ac:spMkLst>
        </pc:spChg>
        <pc:spChg chg="mod">
          <ac:chgData name="Galina Doychinova" userId="0fb7927745f0c6c3" providerId="LiveId" clId="{403A5934-DEB0-4C53-872A-117AF44D2478}" dt="2026-05-23T18:30:15.080" v="860" actId="20577"/>
          <ac:spMkLst>
            <pc:docMk/>
            <pc:sldMk cId="0" sldId="270"/>
            <ac:spMk id="4" creationId="{00000000-0000-0000-0000-000000000000}"/>
          </ac:spMkLst>
        </pc:spChg>
      </pc:sldChg>
      <pc:sldChg chg="delSp modSp mod setBg modAnim">
        <pc:chgData name="Galina Doychinova" userId="0fb7927745f0c6c3" providerId="LiveId" clId="{403A5934-DEB0-4C53-872A-117AF44D2478}" dt="2026-05-23T21:18:58.792" v="1312" actId="1076"/>
        <pc:sldMkLst>
          <pc:docMk/>
          <pc:sldMk cId="0" sldId="271"/>
        </pc:sldMkLst>
        <pc:spChg chg="mod">
          <ac:chgData name="Galina Doychinova" userId="0fb7927745f0c6c3" providerId="LiveId" clId="{403A5934-DEB0-4C53-872A-117AF44D2478}" dt="2026-05-23T19:53:20.499" v="1071" actId="26606"/>
          <ac:spMkLst>
            <pc:docMk/>
            <pc:sldMk cId="0" sldId="271"/>
            <ac:spMk id="2" creationId="{00000000-0000-0000-0000-000000000000}"/>
          </ac:spMkLst>
        </pc:spChg>
        <pc:spChg chg="mod">
          <ac:chgData name="Galina Doychinova" userId="0fb7927745f0c6c3" providerId="LiveId" clId="{403A5934-DEB0-4C53-872A-117AF44D2478}" dt="2026-05-23T19:53:20.499" v="1071" actId="26606"/>
          <ac:spMkLst>
            <pc:docMk/>
            <pc:sldMk cId="0" sldId="271"/>
            <ac:spMk id="3" creationId="{00000000-0000-0000-0000-000000000000}"/>
          </ac:spMkLst>
        </pc:spChg>
        <pc:spChg chg="mod">
          <ac:chgData name="Galina Doychinova" userId="0fb7927745f0c6c3" providerId="LiveId" clId="{403A5934-DEB0-4C53-872A-117AF44D2478}" dt="2026-05-23T21:18:58.792" v="1312" actId="1076"/>
          <ac:spMkLst>
            <pc:docMk/>
            <pc:sldMk cId="0" sldId="271"/>
            <ac:spMk id="4" creationId="{00000000-0000-0000-0000-000000000000}"/>
          </ac:spMkLst>
        </pc:spChg>
      </pc:sldChg>
      <pc:sldChg chg="addSp delSp modSp add del mod setBg modAnim">
        <pc:chgData name="Galina Doychinova" userId="0fb7927745f0c6c3" providerId="LiveId" clId="{403A5934-DEB0-4C53-872A-117AF44D2478}" dt="2026-05-23T21:47:16.686" v="1789"/>
        <pc:sldMkLst>
          <pc:docMk/>
          <pc:sldMk cId="0" sldId="272"/>
        </pc:sldMkLst>
        <pc:spChg chg="mod">
          <ac:chgData name="Galina Doychinova" userId="0fb7927745f0c6c3" providerId="LiveId" clId="{403A5934-DEB0-4C53-872A-117AF44D2478}" dt="2026-05-23T19:53:20.499" v="1071" actId="26606"/>
          <ac:spMkLst>
            <pc:docMk/>
            <pc:sldMk cId="0" sldId="272"/>
            <ac:spMk id="2" creationId="{00000000-0000-0000-0000-000000000000}"/>
          </ac:spMkLst>
        </pc:spChg>
        <pc:spChg chg="mod">
          <ac:chgData name="Galina Doychinova" userId="0fb7927745f0c6c3" providerId="LiveId" clId="{403A5934-DEB0-4C53-872A-117AF44D2478}" dt="2026-05-23T21:46:59.640" v="1787" actId="403"/>
          <ac:spMkLst>
            <pc:docMk/>
            <pc:sldMk cId="0" sldId="272"/>
            <ac:spMk id="3" creationId="{00000000-0000-0000-0000-000000000000}"/>
          </ac:spMkLst>
        </pc:spChg>
        <pc:spChg chg="add mod">
          <ac:chgData name="Galina Doychinova" userId="0fb7927745f0c6c3" providerId="LiveId" clId="{403A5934-DEB0-4C53-872A-117AF44D2478}" dt="2026-05-23T21:46:59.640" v="1787" actId="403"/>
          <ac:spMkLst>
            <pc:docMk/>
            <pc:sldMk cId="0" sldId="272"/>
            <ac:spMk id="5" creationId="{00000000-0000-0000-0000-000000000000}"/>
          </ac:spMkLst>
        </pc:spChg>
        <pc:spChg chg="add mod">
          <ac:chgData name="Galina Doychinova" userId="0fb7927745f0c6c3" providerId="LiveId" clId="{403A5934-DEB0-4C53-872A-117AF44D2478}" dt="2026-05-23T21:47:04.147" v="1788" actId="1076"/>
          <ac:spMkLst>
            <pc:docMk/>
            <pc:sldMk cId="0" sldId="272"/>
            <ac:spMk id="6" creationId="{00000000-0000-0000-0000-000000000000}"/>
          </ac:spMkLst>
        </pc:spChg>
      </pc:sldChg>
      <pc:sldChg chg="addSp modSp mod setBg">
        <pc:chgData name="Galina Doychinova" userId="0fb7927745f0c6c3" providerId="LiveId" clId="{403A5934-DEB0-4C53-872A-117AF44D2478}" dt="2026-05-23T19:53:20.499" v="1071" actId="26606"/>
        <pc:sldMkLst>
          <pc:docMk/>
          <pc:sldMk cId="0" sldId="273"/>
        </pc:sldMkLst>
        <pc:spChg chg="mod">
          <ac:chgData name="Galina Doychinova" userId="0fb7927745f0c6c3" providerId="LiveId" clId="{403A5934-DEB0-4C53-872A-117AF44D2478}" dt="2026-05-23T19:53:20.499" v="1071" actId="26606"/>
          <ac:spMkLst>
            <pc:docMk/>
            <pc:sldMk cId="0" sldId="273"/>
            <ac:spMk id="2" creationId="{00000000-0000-0000-0000-000000000000}"/>
          </ac:spMkLst>
        </pc:spChg>
        <pc:spChg chg="mod">
          <ac:chgData name="Galina Doychinova" userId="0fb7927745f0c6c3" providerId="LiveId" clId="{403A5934-DEB0-4C53-872A-117AF44D2478}" dt="2026-05-23T19:53:20.499" v="1071" actId="26606"/>
          <ac:spMkLst>
            <pc:docMk/>
            <pc:sldMk cId="0" sldId="273"/>
            <ac:spMk id="3" creationId="{00000000-0000-0000-0000-000000000000}"/>
          </ac:spMkLst>
        </pc:spChg>
        <pc:spChg chg="mod">
          <ac:chgData name="Galina Doychinova" userId="0fb7927745f0c6c3" providerId="LiveId" clId="{403A5934-DEB0-4C53-872A-117AF44D2478}" dt="2026-05-23T19:53:20.499" v="1071" actId="26606"/>
          <ac:spMkLst>
            <pc:docMk/>
            <pc:sldMk cId="0" sldId="273"/>
            <ac:spMk id="4" creationId="{00000000-0000-0000-0000-000000000000}"/>
          </ac:spMkLst>
        </pc:spChg>
        <pc:spChg chg="add mod">
          <ac:chgData name="Galina Doychinova" userId="0fb7927745f0c6c3" providerId="LiveId" clId="{403A5934-DEB0-4C53-872A-117AF44D2478}" dt="2026-05-23T19:53:20.499" v="1071" actId="26606"/>
          <ac:spMkLst>
            <pc:docMk/>
            <pc:sldMk cId="0" sldId="273"/>
            <ac:spMk id="5" creationId="{00000000-0000-0000-0000-000000000000}"/>
          </ac:spMkLst>
        </pc:spChg>
        <pc:spChg chg="add mod">
          <ac:chgData name="Galina Doychinova" userId="0fb7927745f0c6c3" providerId="LiveId" clId="{403A5934-DEB0-4C53-872A-117AF44D2478}" dt="2026-05-23T19:53:20.499" v="1071" actId="26606"/>
          <ac:spMkLst>
            <pc:docMk/>
            <pc:sldMk cId="0" sldId="273"/>
            <ac:spMk id="6" creationId="{00000000-0000-0000-0000-000000000000}"/>
          </ac:spMkLst>
        </pc:spChg>
      </pc:sldChg>
      <pc:sldChg chg="modSp add del mod setBg modAnim">
        <pc:chgData name="Galina Doychinova" userId="0fb7927745f0c6c3" providerId="LiveId" clId="{403A5934-DEB0-4C53-872A-117AF44D2478}" dt="2026-05-23T19:53:20.499" v="1071" actId="26606"/>
        <pc:sldMkLst>
          <pc:docMk/>
          <pc:sldMk cId="0" sldId="274"/>
        </pc:sldMkLst>
        <pc:spChg chg="mod">
          <ac:chgData name="Galina Doychinova" userId="0fb7927745f0c6c3" providerId="LiveId" clId="{403A5934-DEB0-4C53-872A-117AF44D2478}" dt="2026-05-23T19:53:20.499" v="1071" actId="26606"/>
          <ac:spMkLst>
            <pc:docMk/>
            <pc:sldMk cId="0" sldId="274"/>
            <ac:spMk id="2" creationId="{00000000-0000-0000-0000-000000000000}"/>
          </ac:spMkLst>
        </pc:spChg>
        <pc:spChg chg="mod">
          <ac:chgData name="Galina Doychinova" userId="0fb7927745f0c6c3" providerId="LiveId" clId="{403A5934-DEB0-4C53-872A-117AF44D2478}" dt="2026-05-23T19:53:20.499" v="1071" actId="26606"/>
          <ac:spMkLst>
            <pc:docMk/>
            <pc:sldMk cId="0" sldId="274"/>
            <ac:spMk id="3" creationId="{00000000-0000-0000-0000-000000000000}"/>
          </ac:spMkLst>
        </pc:spChg>
      </pc:sldChg>
      <pc:sldChg chg="addSp modSp add del mod setBg modAnim">
        <pc:chgData name="Galina Doychinova" userId="0fb7927745f0c6c3" providerId="LiveId" clId="{403A5934-DEB0-4C53-872A-117AF44D2478}" dt="2026-05-23T21:23:14.686" v="1325" actId="20577"/>
        <pc:sldMkLst>
          <pc:docMk/>
          <pc:sldMk cId="0" sldId="275"/>
        </pc:sldMkLst>
        <pc:spChg chg="mod">
          <ac:chgData name="Galina Doychinova" userId="0fb7927745f0c6c3" providerId="LiveId" clId="{403A5934-DEB0-4C53-872A-117AF44D2478}" dt="2026-05-23T21:05:48.471" v="1126" actId="26606"/>
          <ac:spMkLst>
            <pc:docMk/>
            <pc:sldMk cId="0" sldId="275"/>
            <ac:spMk id="2" creationId="{00000000-0000-0000-0000-000000000000}"/>
          </ac:spMkLst>
        </pc:spChg>
        <pc:spChg chg="mod">
          <ac:chgData name="Galina Doychinova" userId="0fb7927745f0c6c3" providerId="LiveId" clId="{403A5934-DEB0-4C53-872A-117AF44D2478}" dt="2026-05-23T21:23:14.686" v="1325" actId="20577"/>
          <ac:spMkLst>
            <pc:docMk/>
            <pc:sldMk cId="0" sldId="275"/>
            <ac:spMk id="3" creationId="{00000000-0000-0000-0000-000000000000}"/>
          </ac:spMkLst>
        </pc:spChg>
        <pc:picChg chg="add mod">
          <ac:chgData name="Galina Doychinova" userId="0fb7927745f0c6c3" providerId="LiveId" clId="{403A5934-DEB0-4C53-872A-117AF44D2478}" dt="2026-05-23T21:22:56.159" v="1319" actId="14100"/>
          <ac:picMkLst>
            <pc:docMk/>
            <pc:sldMk cId="0" sldId="275"/>
            <ac:picMk id="10" creationId="{00000000-0000-0000-0000-000000000000}"/>
          </ac:picMkLst>
        </pc:picChg>
      </pc:sldChg>
      <pc:sldChg chg="modSp mod setBg">
        <pc:chgData name="Galina Doychinova" userId="0fb7927745f0c6c3" providerId="LiveId" clId="{403A5934-DEB0-4C53-872A-117AF44D2478}" dt="2026-05-23T21:23:36.608" v="1328" actId="255"/>
        <pc:sldMkLst>
          <pc:docMk/>
          <pc:sldMk cId="0" sldId="276"/>
        </pc:sldMkLst>
        <pc:spChg chg="mod">
          <ac:chgData name="Galina Doychinova" userId="0fb7927745f0c6c3" providerId="LiveId" clId="{403A5934-DEB0-4C53-872A-117AF44D2478}" dt="2026-05-23T19:53:20.499" v="1071" actId="26606"/>
          <ac:spMkLst>
            <pc:docMk/>
            <pc:sldMk cId="0" sldId="276"/>
            <ac:spMk id="2" creationId="{00000000-0000-0000-0000-000000000000}"/>
          </ac:spMkLst>
        </pc:spChg>
        <pc:spChg chg="mod">
          <ac:chgData name="Galina Doychinova" userId="0fb7927745f0c6c3" providerId="LiveId" clId="{403A5934-DEB0-4C53-872A-117AF44D2478}" dt="2026-05-23T21:23:36.608" v="1328" actId="255"/>
          <ac:spMkLst>
            <pc:docMk/>
            <pc:sldMk cId="0" sldId="276"/>
            <ac:spMk id="3" creationId="{00000000-0000-0000-0000-000000000000}"/>
          </ac:spMkLst>
        </pc:spChg>
      </pc:sldChg>
      <pc:sldChg chg="modSp add del mod setBg modAnim">
        <pc:chgData name="Galina Doychinova" userId="0fb7927745f0c6c3" providerId="LiveId" clId="{403A5934-DEB0-4C53-872A-117AF44D2478}" dt="2026-05-23T21:26:47.561" v="1487"/>
        <pc:sldMkLst>
          <pc:docMk/>
          <pc:sldMk cId="0" sldId="277"/>
        </pc:sldMkLst>
        <pc:spChg chg="mod">
          <ac:chgData name="Galina Doychinova" userId="0fb7927745f0c6c3" providerId="LiveId" clId="{403A5934-DEB0-4C53-872A-117AF44D2478}" dt="2026-05-23T18:12:25.878" v="751" actId="26606"/>
          <ac:spMkLst>
            <pc:docMk/>
            <pc:sldMk cId="0" sldId="277"/>
            <ac:spMk id="2" creationId="{00000000-0000-0000-0000-000000000000}"/>
          </ac:spMkLst>
        </pc:spChg>
        <pc:spChg chg="mod">
          <ac:chgData name="Galina Doychinova" userId="0fb7927745f0c6c3" providerId="LiveId" clId="{403A5934-DEB0-4C53-872A-117AF44D2478}" dt="2026-05-23T21:25:49.147" v="1476" actId="207"/>
          <ac:spMkLst>
            <pc:docMk/>
            <pc:sldMk cId="0" sldId="277"/>
            <ac:spMk id="3" creationId="{00000000-0000-0000-0000-000000000000}"/>
          </ac:spMkLst>
        </pc:spChg>
        <pc:spChg chg="mod">
          <ac:chgData name="Galina Doychinova" userId="0fb7927745f0c6c3" providerId="LiveId" clId="{403A5934-DEB0-4C53-872A-117AF44D2478}" dt="2026-05-23T21:26:07.614" v="1484" actId="20577"/>
          <ac:spMkLst>
            <pc:docMk/>
            <pc:sldMk cId="0" sldId="277"/>
            <ac:spMk id="4" creationId="{00000000-0000-0000-0000-000000000000}"/>
          </ac:spMkLst>
        </pc:spChg>
      </pc:sldChg>
      <pc:sldChg chg="delSp modSp add del mod setBg modAnim">
        <pc:chgData name="Galina Doychinova" userId="0fb7927745f0c6c3" providerId="LiveId" clId="{403A5934-DEB0-4C53-872A-117AF44D2478}" dt="2026-05-23T21:29:07.621" v="1521"/>
        <pc:sldMkLst>
          <pc:docMk/>
          <pc:sldMk cId="0" sldId="278"/>
        </pc:sldMkLst>
        <pc:spChg chg="mod">
          <ac:chgData name="Galina Doychinova" userId="0fb7927745f0c6c3" providerId="LiveId" clId="{403A5934-DEB0-4C53-872A-117AF44D2478}" dt="2026-05-23T18:12:25.878" v="751" actId="26606"/>
          <ac:spMkLst>
            <pc:docMk/>
            <pc:sldMk cId="0" sldId="278"/>
            <ac:spMk id="2" creationId="{00000000-0000-0000-0000-000000000000}"/>
          </ac:spMkLst>
        </pc:spChg>
        <pc:spChg chg="mod">
          <ac:chgData name="Galina Doychinova" userId="0fb7927745f0c6c3" providerId="LiveId" clId="{403A5934-DEB0-4C53-872A-117AF44D2478}" dt="2026-05-23T21:27:53.013" v="1511" actId="20577"/>
          <ac:spMkLst>
            <pc:docMk/>
            <pc:sldMk cId="0" sldId="278"/>
            <ac:spMk id="3" creationId="{00000000-0000-0000-0000-000000000000}"/>
          </ac:spMkLst>
        </pc:spChg>
        <pc:spChg chg="mod">
          <ac:chgData name="Galina Doychinova" userId="0fb7927745f0c6c3" providerId="LiveId" clId="{403A5934-DEB0-4C53-872A-117AF44D2478}" dt="2026-05-23T21:28:41.602" v="1516" actId="20577"/>
          <ac:spMkLst>
            <pc:docMk/>
            <pc:sldMk cId="0" sldId="278"/>
            <ac:spMk id="4" creationId="{00000000-0000-0000-0000-000000000000}"/>
          </ac:spMkLst>
        </pc:spChg>
      </pc:sldChg>
      <pc:sldChg chg="addSp delSp modSp add del mod setBg modAnim">
        <pc:chgData name="Galina Doychinova" userId="0fb7927745f0c6c3" providerId="LiveId" clId="{403A5934-DEB0-4C53-872A-117AF44D2478}" dt="2026-05-23T21:30:00.864" v="1526"/>
        <pc:sldMkLst>
          <pc:docMk/>
          <pc:sldMk cId="0" sldId="279"/>
        </pc:sldMkLst>
        <pc:spChg chg="mod">
          <ac:chgData name="Galina Doychinova" userId="0fb7927745f0c6c3" providerId="LiveId" clId="{403A5934-DEB0-4C53-872A-117AF44D2478}" dt="2026-05-23T18:37:38.123" v="954" actId="20577"/>
          <ac:spMkLst>
            <pc:docMk/>
            <pc:sldMk cId="0" sldId="279"/>
            <ac:spMk id="2" creationId="{00000000-0000-0000-0000-000000000000}"/>
          </ac:spMkLst>
        </pc:spChg>
        <pc:spChg chg="mod">
          <ac:chgData name="Galina Doychinova" userId="0fb7927745f0c6c3" providerId="LiveId" clId="{403A5934-DEB0-4C53-872A-117AF44D2478}" dt="2026-05-23T21:29:36.003" v="1523" actId="1076"/>
          <ac:spMkLst>
            <pc:docMk/>
            <pc:sldMk cId="0" sldId="279"/>
            <ac:spMk id="3" creationId="{00000000-0000-0000-0000-000000000000}"/>
          </ac:spMkLst>
        </pc:spChg>
        <pc:spChg chg="mod">
          <ac:chgData name="Galina Doychinova" userId="0fb7927745f0c6c3" providerId="LiveId" clId="{403A5934-DEB0-4C53-872A-117AF44D2478}" dt="2026-05-23T21:29:29.834" v="1522" actId="403"/>
          <ac:spMkLst>
            <pc:docMk/>
            <pc:sldMk cId="0" sldId="279"/>
            <ac:spMk id="4" creationId="{00000000-0000-0000-0000-000000000000}"/>
          </ac:spMkLst>
        </pc:spChg>
        <pc:spChg chg="add mod">
          <ac:chgData name="Galina Doychinova" userId="0fb7927745f0c6c3" providerId="LiveId" clId="{403A5934-DEB0-4C53-872A-117AF44D2478}" dt="2026-05-23T21:29:29.834" v="1522" actId="403"/>
          <ac:spMkLst>
            <pc:docMk/>
            <pc:sldMk cId="0" sldId="279"/>
            <ac:spMk id="5" creationId="{00000000-0000-0000-0000-000000000000}"/>
          </ac:spMkLst>
        </pc:spChg>
        <pc:spChg chg="add mod">
          <ac:chgData name="Galina Doychinova" userId="0fb7927745f0c6c3" providerId="LiveId" clId="{403A5934-DEB0-4C53-872A-117AF44D2478}" dt="2026-05-23T21:29:45.351" v="1524" actId="1076"/>
          <ac:spMkLst>
            <pc:docMk/>
            <pc:sldMk cId="0" sldId="279"/>
            <ac:spMk id="6" creationId="{00000000-0000-0000-0000-000000000000}"/>
          </ac:spMkLst>
        </pc:spChg>
      </pc:sldChg>
      <pc:sldChg chg="addSp delSp modSp mod setBg">
        <pc:chgData name="Galina Doychinova" userId="0fb7927745f0c6c3" providerId="LiveId" clId="{403A5934-DEB0-4C53-872A-117AF44D2478}" dt="2026-05-23T21:30:15.865" v="1530" actId="403"/>
        <pc:sldMkLst>
          <pc:docMk/>
          <pc:sldMk cId="0" sldId="280"/>
        </pc:sldMkLst>
        <pc:spChg chg="mod">
          <ac:chgData name="Galina Doychinova" userId="0fb7927745f0c6c3" providerId="LiveId" clId="{403A5934-DEB0-4C53-872A-117AF44D2478}" dt="2026-05-23T19:53:20.499" v="1071" actId="26606"/>
          <ac:spMkLst>
            <pc:docMk/>
            <pc:sldMk cId="0" sldId="280"/>
            <ac:spMk id="2" creationId="{00000000-0000-0000-0000-000000000000}"/>
          </ac:spMkLst>
        </pc:spChg>
        <pc:spChg chg="mod">
          <ac:chgData name="Galina Doychinova" userId="0fb7927745f0c6c3" providerId="LiveId" clId="{403A5934-DEB0-4C53-872A-117AF44D2478}" dt="2026-05-23T19:53:20.499" v="1071" actId="26606"/>
          <ac:spMkLst>
            <pc:docMk/>
            <pc:sldMk cId="0" sldId="280"/>
            <ac:spMk id="3" creationId="{00000000-0000-0000-0000-000000000000}"/>
          </ac:spMkLst>
        </pc:spChg>
        <pc:spChg chg="mod">
          <ac:chgData name="Galina Doychinova" userId="0fb7927745f0c6c3" providerId="LiveId" clId="{403A5934-DEB0-4C53-872A-117AF44D2478}" dt="2026-05-23T21:30:11.111" v="1528" actId="403"/>
          <ac:spMkLst>
            <pc:docMk/>
            <pc:sldMk cId="0" sldId="280"/>
            <ac:spMk id="4" creationId="{00000000-0000-0000-0000-000000000000}"/>
          </ac:spMkLst>
        </pc:spChg>
        <pc:spChg chg="add mod">
          <ac:chgData name="Galina Doychinova" userId="0fb7927745f0c6c3" providerId="LiveId" clId="{403A5934-DEB0-4C53-872A-117AF44D2478}" dt="2026-05-23T21:30:15.865" v="1530" actId="403"/>
          <ac:spMkLst>
            <pc:docMk/>
            <pc:sldMk cId="0" sldId="280"/>
            <ac:spMk id="5" creationId="{00000000-0000-0000-0000-000000000000}"/>
          </ac:spMkLst>
        </pc:spChg>
      </pc:sldChg>
      <pc:sldChg chg="addSp modSp mod setBg">
        <pc:chgData name="Galina Doychinova" userId="0fb7927745f0c6c3" providerId="LiveId" clId="{403A5934-DEB0-4C53-872A-117AF44D2478}" dt="2026-05-23T21:30:34.994" v="1532" actId="403"/>
        <pc:sldMkLst>
          <pc:docMk/>
          <pc:sldMk cId="0" sldId="281"/>
        </pc:sldMkLst>
        <pc:spChg chg="mod">
          <ac:chgData name="Galina Doychinova" userId="0fb7927745f0c6c3" providerId="LiveId" clId="{403A5934-DEB0-4C53-872A-117AF44D2478}" dt="2026-05-23T19:53:20.499" v="1071" actId="26606"/>
          <ac:spMkLst>
            <pc:docMk/>
            <pc:sldMk cId="0" sldId="281"/>
            <ac:spMk id="2" creationId="{00000000-0000-0000-0000-000000000000}"/>
          </ac:spMkLst>
        </pc:spChg>
        <pc:spChg chg="mod">
          <ac:chgData name="Galina Doychinova" userId="0fb7927745f0c6c3" providerId="LiveId" clId="{403A5934-DEB0-4C53-872A-117AF44D2478}" dt="2026-05-23T21:30:34.994" v="1532" actId="403"/>
          <ac:spMkLst>
            <pc:docMk/>
            <pc:sldMk cId="0" sldId="281"/>
            <ac:spMk id="3" creationId="{00000000-0000-0000-0000-000000000000}"/>
          </ac:spMkLst>
        </pc:spChg>
        <pc:spChg chg="mod">
          <ac:chgData name="Galina Doychinova" userId="0fb7927745f0c6c3" providerId="LiveId" clId="{403A5934-DEB0-4C53-872A-117AF44D2478}" dt="2026-05-23T21:30:34.994" v="1532" actId="403"/>
          <ac:spMkLst>
            <pc:docMk/>
            <pc:sldMk cId="0" sldId="281"/>
            <ac:spMk id="4" creationId="{00000000-0000-0000-0000-000000000000}"/>
          </ac:spMkLst>
        </pc:spChg>
        <pc:spChg chg="add mod">
          <ac:chgData name="Galina Doychinova" userId="0fb7927745f0c6c3" providerId="LiveId" clId="{403A5934-DEB0-4C53-872A-117AF44D2478}" dt="2026-05-23T21:30:34.994" v="1532" actId="403"/>
          <ac:spMkLst>
            <pc:docMk/>
            <pc:sldMk cId="0" sldId="281"/>
            <ac:spMk id="5" creationId="{00000000-0000-0000-0000-000000000000}"/>
          </ac:spMkLst>
        </pc:spChg>
        <pc:spChg chg="add mod">
          <ac:chgData name="Galina Doychinova" userId="0fb7927745f0c6c3" providerId="LiveId" clId="{403A5934-DEB0-4C53-872A-117AF44D2478}" dt="2026-05-23T21:30:34.994" v="1532" actId="403"/>
          <ac:spMkLst>
            <pc:docMk/>
            <pc:sldMk cId="0" sldId="281"/>
            <ac:spMk id="6" creationId="{00000000-0000-0000-0000-000000000000}"/>
          </ac:spMkLst>
        </pc:spChg>
      </pc:sldChg>
      <pc:sldChg chg="delSp modSp mod setBg">
        <pc:chgData name="Galina Doychinova" userId="0fb7927745f0c6c3" providerId="LiveId" clId="{403A5934-DEB0-4C53-872A-117AF44D2478}" dt="2026-05-23T19:53:20.499" v="1071" actId="26606"/>
        <pc:sldMkLst>
          <pc:docMk/>
          <pc:sldMk cId="0" sldId="282"/>
        </pc:sldMkLst>
        <pc:spChg chg="mod">
          <ac:chgData name="Galina Doychinova" userId="0fb7927745f0c6c3" providerId="LiveId" clId="{403A5934-DEB0-4C53-872A-117AF44D2478}" dt="2026-05-23T19:53:20.499" v="1071" actId="26606"/>
          <ac:spMkLst>
            <pc:docMk/>
            <pc:sldMk cId="0" sldId="282"/>
            <ac:spMk id="2" creationId="{00000000-0000-0000-0000-000000000000}"/>
          </ac:spMkLst>
        </pc:spChg>
        <pc:spChg chg="mod">
          <ac:chgData name="Galina Doychinova" userId="0fb7927745f0c6c3" providerId="LiveId" clId="{403A5934-DEB0-4C53-872A-117AF44D2478}" dt="2026-05-23T19:53:20.499" v="1071" actId="26606"/>
          <ac:spMkLst>
            <pc:docMk/>
            <pc:sldMk cId="0" sldId="282"/>
            <ac:spMk id="3" creationId="{00000000-0000-0000-0000-000000000000}"/>
          </ac:spMkLst>
        </pc:spChg>
      </pc:sldChg>
      <pc:sldChg chg="addSp modSp add del mod setBg modAnim">
        <pc:chgData name="Galina Doychinova" userId="0fb7927745f0c6c3" providerId="LiveId" clId="{403A5934-DEB0-4C53-872A-117AF44D2478}" dt="2026-05-23T21:31:24.151" v="1541"/>
        <pc:sldMkLst>
          <pc:docMk/>
          <pc:sldMk cId="0" sldId="283"/>
        </pc:sldMkLst>
        <pc:spChg chg="mod">
          <ac:chgData name="Galina Doychinova" userId="0fb7927745f0c6c3" providerId="LiveId" clId="{403A5934-DEB0-4C53-872A-117AF44D2478}" dt="2026-05-23T18:12:25.878" v="751" actId="26606"/>
          <ac:spMkLst>
            <pc:docMk/>
            <pc:sldMk cId="0" sldId="283"/>
            <ac:spMk id="2" creationId="{00000000-0000-0000-0000-000000000000}"/>
          </ac:spMkLst>
        </pc:spChg>
        <pc:spChg chg="mod">
          <ac:chgData name="Galina Doychinova" userId="0fb7927745f0c6c3" providerId="LiveId" clId="{403A5934-DEB0-4C53-872A-117AF44D2478}" dt="2026-05-23T21:31:08.726" v="1538" actId="20577"/>
          <ac:spMkLst>
            <pc:docMk/>
            <pc:sldMk cId="0" sldId="283"/>
            <ac:spMk id="3" creationId="{00000000-0000-0000-0000-000000000000}"/>
          </ac:spMkLst>
        </pc:spChg>
        <pc:picChg chg="add mod">
          <ac:chgData name="Galina Doychinova" userId="0fb7927745f0c6c3" providerId="LiveId" clId="{403A5934-DEB0-4C53-872A-117AF44D2478}" dt="2026-05-23T16:58:24.431" v="413" actId="1076"/>
          <ac:picMkLst>
            <pc:docMk/>
            <pc:sldMk cId="0" sldId="283"/>
            <ac:picMk id="10" creationId="{00000000-0000-0000-0000-000000000000}"/>
          </ac:picMkLst>
        </pc:picChg>
      </pc:sldChg>
      <pc:sldChg chg="delSp modSp mod setBg">
        <pc:chgData name="Galina Doychinova" userId="0fb7927745f0c6c3" providerId="LiveId" clId="{403A5934-DEB0-4C53-872A-117AF44D2478}" dt="2026-05-23T19:53:20.499" v="1071" actId="26606"/>
        <pc:sldMkLst>
          <pc:docMk/>
          <pc:sldMk cId="0" sldId="284"/>
        </pc:sldMkLst>
        <pc:spChg chg="mod">
          <ac:chgData name="Galina Doychinova" userId="0fb7927745f0c6c3" providerId="LiveId" clId="{403A5934-DEB0-4C53-872A-117AF44D2478}" dt="2026-05-23T19:53:20.499" v="1071" actId="26606"/>
          <ac:spMkLst>
            <pc:docMk/>
            <pc:sldMk cId="0" sldId="284"/>
            <ac:spMk id="2" creationId="{00000000-0000-0000-0000-000000000000}"/>
          </ac:spMkLst>
        </pc:spChg>
        <pc:spChg chg="mod">
          <ac:chgData name="Galina Doychinova" userId="0fb7927745f0c6c3" providerId="LiveId" clId="{403A5934-DEB0-4C53-872A-117AF44D2478}" dt="2026-05-23T19:53:20.499" v="1071" actId="26606"/>
          <ac:spMkLst>
            <pc:docMk/>
            <pc:sldMk cId="0" sldId="284"/>
            <ac:spMk id="3" creationId="{00000000-0000-0000-0000-000000000000}"/>
          </ac:spMkLst>
        </pc:spChg>
      </pc:sldChg>
      <pc:sldChg chg="addSp delSp modSp add del mod setBg modAnim">
        <pc:chgData name="Galina Doychinova" userId="0fb7927745f0c6c3" providerId="LiveId" clId="{403A5934-DEB0-4C53-872A-117AF44D2478}" dt="2026-05-23T21:33:36.573" v="1605"/>
        <pc:sldMkLst>
          <pc:docMk/>
          <pc:sldMk cId="0" sldId="285"/>
        </pc:sldMkLst>
        <pc:spChg chg="mod">
          <ac:chgData name="Galina Doychinova" userId="0fb7927745f0c6c3" providerId="LiveId" clId="{403A5934-DEB0-4C53-872A-117AF44D2478}" dt="2026-05-23T18:12:25.878" v="751" actId="26606"/>
          <ac:spMkLst>
            <pc:docMk/>
            <pc:sldMk cId="0" sldId="285"/>
            <ac:spMk id="2" creationId="{00000000-0000-0000-0000-000000000000}"/>
          </ac:spMkLst>
        </pc:spChg>
        <pc:spChg chg="mod">
          <ac:chgData name="Galina Doychinova" userId="0fb7927745f0c6c3" providerId="LiveId" clId="{403A5934-DEB0-4C53-872A-117AF44D2478}" dt="2026-05-23T21:33:22.850" v="1603" actId="20577"/>
          <ac:spMkLst>
            <pc:docMk/>
            <pc:sldMk cId="0" sldId="285"/>
            <ac:spMk id="3" creationId="{00000000-0000-0000-0000-000000000000}"/>
          </ac:spMkLst>
        </pc:spChg>
      </pc:sldChg>
      <pc:sldChg chg="modSp add del mod setBg modAnim">
        <pc:chgData name="Galina Doychinova" userId="0fb7927745f0c6c3" providerId="LiveId" clId="{403A5934-DEB0-4C53-872A-117AF44D2478}" dt="2026-05-23T21:35:31.481" v="1633"/>
        <pc:sldMkLst>
          <pc:docMk/>
          <pc:sldMk cId="0" sldId="286"/>
        </pc:sldMkLst>
        <pc:spChg chg="mod">
          <ac:chgData name="Galina Doychinova" userId="0fb7927745f0c6c3" providerId="LiveId" clId="{403A5934-DEB0-4C53-872A-117AF44D2478}" dt="2026-05-23T18:12:25.878" v="751" actId="26606"/>
          <ac:spMkLst>
            <pc:docMk/>
            <pc:sldMk cId="0" sldId="286"/>
            <ac:spMk id="2" creationId="{00000000-0000-0000-0000-000000000000}"/>
          </ac:spMkLst>
        </pc:spChg>
        <pc:spChg chg="mod">
          <ac:chgData name="Galina Doychinova" userId="0fb7927745f0c6c3" providerId="LiveId" clId="{403A5934-DEB0-4C53-872A-117AF44D2478}" dt="2026-05-23T21:35:14.284" v="1629" actId="403"/>
          <ac:spMkLst>
            <pc:docMk/>
            <pc:sldMk cId="0" sldId="286"/>
            <ac:spMk id="3" creationId="{00000000-0000-0000-0000-000000000000}"/>
          </ac:spMkLst>
        </pc:spChg>
        <pc:spChg chg="mod">
          <ac:chgData name="Galina Doychinova" userId="0fb7927745f0c6c3" providerId="LiveId" clId="{403A5934-DEB0-4C53-872A-117AF44D2478}" dt="2026-05-23T21:35:28.308" v="1632" actId="1076"/>
          <ac:spMkLst>
            <pc:docMk/>
            <pc:sldMk cId="0" sldId="286"/>
            <ac:spMk id="4" creationId="{00000000-0000-0000-0000-000000000000}"/>
          </ac:spMkLst>
        </pc:spChg>
      </pc:sldChg>
      <pc:sldChg chg="addSp delSp modSp mod setBg modAnim">
        <pc:chgData name="Galina Doychinova" userId="0fb7927745f0c6c3" providerId="LiveId" clId="{403A5934-DEB0-4C53-872A-117AF44D2478}" dt="2026-05-23T21:36:07.931" v="1654" actId="20577"/>
        <pc:sldMkLst>
          <pc:docMk/>
          <pc:sldMk cId="0" sldId="287"/>
        </pc:sldMkLst>
        <pc:spChg chg="mod">
          <ac:chgData name="Galina Doychinova" userId="0fb7927745f0c6c3" providerId="LiveId" clId="{403A5934-DEB0-4C53-872A-117AF44D2478}" dt="2026-05-23T19:53:20.499" v="1071" actId="26606"/>
          <ac:spMkLst>
            <pc:docMk/>
            <pc:sldMk cId="0" sldId="287"/>
            <ac:spMk id="2" creationId="{00000000-0000-0000-0000-000000000000}"/>
          </ac:spMkLst>
        </pc:spChg>
        <pc:spChg chg="mod">
          <ac:chgData name="Galina Doychinova" userId="0fb7927745f0c6c3" providerId="LiveId" clId="{403A5934-DEB0-4C53-872A-117AF44D2478}" dt="2026-05-23T21:36:07.931" v="1654" actId="20577"/>
          <ac:spMkLst>
            <pc:docMk/>
            <pc:sldMk cId="0" sldId="287"/>
            <ac:spMk id="3" creationId="{00000000-0000-0000-0000-000000000000}"/>
          </ac:spMkLst>
        </pc:spChg>
        <pc:spChg chg="mod">
          <ac:chgData name="Galina Doychinova" userId="0fb7927745f0c6c3" providerId="LiveId" clId="{403A5934-DEB0-4C53-872A-117AF44D2478}" dt="2026-05-23T21:35:48.021" v="1637" actId="1076"/>
          <ac:spMkLst>
            <pc:docMk/>
            <pc:sldMk cId="0" sldId="287"/>
            <ac:spMk id="4" creationId="{00000000-0000-0000-0000-000000000000}"/>
          </ac:spMkLst>
        </pc:spChg>
        <pc:spChg chg="add mod">
          <ac:chgData name="Galina Doychinova" userId="0fb7927745f0c6c3" providerId="LiveId" clId="{403A5934-DEB0-4C53-872A-117AF44D2478}" dt="2026-05-23T21:35:48.021" v="1637" actId="1076"/>
          <ac:spMkLst>
            <pc:docMk/>
            <pc:sldMk cId="0" sldId="287"/>
            <ac:spMk id="5" creationId="{00000000-0000-0000-0000-000000000000}"/>
          </ac:spMkLst>
        </pc:spChg>
        <pc:spChg chg="add mod">
          <ac:chgData name="Galina Doychinova" userId="0fb7927745f0c6c3" providerId="LiveId" clId="{403A5934-DEB0-4C53-872A-117AF44D2478}" dt="2026-05-23T21:35:53.895" v="1642" actId="5793"/>
          <ac:spMkLst>
            <pc:docMk/>
            <pc:sldMk cId="0" sldId="287"/>
            <ac:spMk id="6" creationId="{00000000-0000-0000-0000-000000000000}"/>
          </ac:spMkLst>
        </pc:spChg>
      </pc:sldChg>
      <pc:sldChg chg="addSp delSp modSp mod setBg modAnim">
        <pc:chgData name="Galina Doychinova" userId="0fb7927745f0c6c3" providerId="LiveId" clId="{403A5934-DEB0-4C53-872A-117AF44D2478}" dt="2026-05-23T21:36:24.302" v="1655" actId="403"/>
        <pc:sldMkLst>
          <pc:docMk/>
          <pc:sldMk cId="0" sldId="288"/>
        </pc:sldMkLst>
        <pc:spChg chg="mod">
          <ac:chgData name="Galina Doychinova" userId="0fb7927745f0c6c3" providerId="LiveId" clId="{403A5934-DEB0-4C53-872A-117AF44D2478}" dt="2026-05-23T19:53:20.499" v="1071" actId="26606"/>
          <ac:spMkLst>
            <pc:docMk/>
            <pc:sldMk cId="0" sldId="288"/>
            <ac:spMk id="2" creationId="{00000000-0000-0000-0000-000000000000}"/>
          </ac:spMkLst>
        </pc:spChg>
        <pc:spChg chg="mod">
          <ac:chgData name="Galina Doychinova" userId="0fb7927745f0c6c3" providerId="LiveId" clId="{403A5934-DEB0-4C53-872A-117AF44D2478}" dt="2026-05-23T21:36:24.302" v="1655" actId="403"/>
          <ac:spMkLst>
            <pc:docMk/>
            <pc:sldMk cId="0" sldId="288"/>
            <ac:spMk id="3" creationId="{00000000-0000-0000-0000-000000000000}"/>
          </ac:spMkLst>
        </pc:spChg>
        <pc:spChg chg="mod">
          <ac:chgData name="Galina Doychinova" userId="0fb7927745f0c6c3" providerId="LiveId" clId="{403A5934-DEB0-4C53-872A-117AF44D2478}" dt="2026-05-23T21:36:24.302" v="1655" actId="403"/>
          <ac:spMkLst>
            <pc:docMk/>
            <pc:sldMk cId="0" sldId="288"/>
            <ac:spMk id="4" creationId="{00000000-0000-0000-0000-000000000000}"/>
          </ac:spMkLst>
        </pc:spChg>
        <pc:spChg chg="add mod">
          <ac:chgData name="Galina Doychinova" userId="0fb7927745f0c6c3" providerId="LiveId" clId="{403A5934-DEB0-4C53-872A-117AF44D2478}" dt="2026-05-23T21:36:24.302" v="1655" actId="403"/>
          <ac:spMkLst>
            <pc:docMk/>
            <pc:sldMk cId="0" sldId="288"/>
            <ac:spMk id="5" creationId="{00000000-0000-0000-0000-000000000000}"/>
          </ac:spMkLst>
        </pc:spChg>
        <pc:spChg chg="add mod">
          <ac:chgData name="Galina Doychinova" userId="0fb7927745f0c6c3" providerId="LiveId" clId="{403A5934-DEB0-4C53-872A-117AF44D2478}" dt="2026-05-23T21:36:24.302" v="1655" actId="403"/>
          <ac:spMkLst>
            <pc:docMk/>
            <pc:sldMk cId="0" sldId="288"/>
            <ac:spMk id="6" creationId="{00000000-0000-0000-0000-000000000000}"/>
          </ac:spMkLst>
        </pc:spChg>
        <pc:spChg chg="add mod">
          <ac:chgData name="Galina Doychinova" userId="0fb7927745f0c6c3" providerId="LiveId" clId="{403A5934-DEB0-4C53-872A-117AF44D2478}" dt="2026-05-23T21:36:24.302" v="1655" actId="403"/>
          <ac:spMkLst>
            <pc:docMk/>
            <pc:sldMk cId="0" sldId="288"/>
            <ac:spMk id="7" creationId="{00000000-0000-0000-0000-000000000000}"/>
          </ac:spMkLst>
        </pc:spChg>
      </pc:sldChg>
      <pc:sldChg chg="addSp delSp modSp mod setBg">
        <pc:chgData name="Galina Doychinova" userId="0fb7927745f0c6c3" providerId="LiveId" clId="{403A5934-DEB0-4C53-872A-117AF44D2478}" dt="2026-05-23T21:36:41.527" v="1657" actId="1076"/>
        <pc:sldMkLst>
          <pc:docMk/>
          <pc:sldMk cId="0" sldId="289"/>
        </pc:sldMkLst>
        <pc:spChg chg="mod">
          <ac:chgData name="Galina Doychinova" userId="0fb7927745f0c6c3" providerId="LiveId" clId="{403A5934-DEB0-4C53-872A-117AF44D2478}" dt="2026-05-23T19:53:20.499" v="1071" actId="26606"/>
          <ac:spMkLst>
            <pc:docMk/>
            <pc:sldMk cId="0" sldId="289"/>
            <ac:spMk id="2" creationId="{00000000-0000-0000-0000-000000000000}"/>
          </ac:spMkLst>
        </pc:spChg>
        <pc:spChg chg="mod">
          <ac:chgData name="Galina Doychinova" userId="0fb7927745f0c6c3" providerId="LiveId" clId="{403A5934-DEB0-4C53-872A-117AF44D2478}" dt="2026-05-23T21:36:41.527" v="1657" actId="1076"/>
          <ac:spMkLst>
            <pc:docMk/>
            <pc:sldMk cId="0" sldId="289"/>
            <ac:spMk id="3" creationId="{00000000-0000-0000-0000-000000000000}"/>
          </ac:spMkLst>
        </pc:spChg>
        <pc:spChg chg="add mod">
          <ac:chgData name="Galina Doychinova" userId="0fb7927745f0c6c3" providerId="LiveId" clId="{403A5934-DEB0-4C53-872A-117AF44D2478}" dt="2026-05-23T21:36:41.527" v="1657" actId="1076"/>
          <ac:spMkLst>
            <pc:docMk/>
            <pc:sldMk cId="0" sldId="289"/>
            <ac:spMk id="5" creationId="{00000000-0000-0000-0000-000000000000}"/>
          </ac:spMkLst>
        </pc:spChg>
        <pc:spChg chg="add mod">
          <ac:chgData name="Galina Doychinova" userId="0fb7927745f0c6c3" providerId="LiveId" clId="{403A5934-DEB0-4C53-872A-117AF44D2478}" dt="2026-05-23T21:36:41.527" v="1657" actId="1076"/>
          <ac:spMkLst>
            <pc:docMk/>
            <pc:sldMk cId="0" sldId="289"/>
            <ac:spMk id="6" creationId="{00000000-0000-0000-0000-000000000000}"/>
          </ac:spMkLst>
        </pc:spChg>
      </pc:sldChg>
      <pc:sldChg chg="delSp modSp mod setBg">
        <pc:chgData name="Galina Doychinova" userId="0fb7927745f0c6c3" providerId="LiveId" clId="{403A5934-DEB0-4C53-872A-117AF44D2478}" dt="2026-05-23T19:53:20.499" v="1071" actId="26606"/>
        <pc:sldMkLst>
          <pc:docMk/>
          <pc:sldMk cId="0" sldId="290"/>
        </pc:sldMkLst>
        <pc:spChg chg="mod">
          <ac:chgData name="Galina Doychinova" userId="0fb7927745f0c6c3" providerId="LiveId" clId="{403A5934-DEB0-4C53-872A-117AF44D2478}" dt="2026-05-23T19:53:20.499" v="1071" actId="26606"/>
          <ac:spMkLst>
            <pc:docMk/>
            <pc:sldMk cId="0" sldId="290"/>
            <ac:spMk id="2" creationId="{00000000-0000-0000-0000-000000000000}"/>
          </ac:spMkLst>
        </pc:spChg>
        <pc:spChg chg="mod">
          <ac:chgData name="Galina Doychinova" userId="0fb7927745f0c6c3" providerId="LiveId" clId="{403A5934-DEB0-4C53-872A-117AF44D2478}" dt="2026-05-23T19:53:20.499" v="1071" actId="26606"/>
          <ac:spMkLst>
            <pc:docMk/>
            <pc:sldMk cId="0" sldId="290"/>
            <ac:spMk id="3" creationId="{00000000-0000-0000-0000-000000000000}"/>
          </ac:spMkLst>
        </pc:spChg>
      </pc:sldChg>
      <pc:sldChg chg="addSp delSp modSp mod setBg modAnim">
        <pc:chgData name="Galina Doychinova" userId="0fb7927745f0c6c3" providerId="LiveId" clId="{403A5934-DEB0-4C53-872A-117AF44D2478}" dt="2026-05-23T21:37:51.779" v="1675" actId="20577"/>
        <pc:sldMkLst>
          <pc:docMk/>
          <pc:sldMk cId="0" sldId="291"/>
        </pc:sldMkLst>
        <pc:spChg chg="mod">
          <ac:chgData name="Galina Doychinova" userId="0fb7927745f0c6c3" providerId="LiveId" clId="{403A5934-DEB0-4C53-872A-117AF44D2478}" dt="2026-05-23T19:53:20.499" v="1071" actId="26606"/>
          <ac:spMkLst>
            <pc:docMk/>
            <pc:sldMk cId="0" sldId="291"/>
            <ac:spMk id="2" creationId="{00000000-0000-0000-0000-000000000000}"/>
          </ac:spMkLst>
        </pc:spChg>
        <pc:spChg chg="mod">
          <ac:chgData name="Galina Doychinova" userId="0fb7927745f0c6c3" providerId="LiveId" clId="{403A5934-DEB0-4C53-872A-117AF44D2478}" dt="2026-05-23T21:37:51.779" v="1675" actId="20577"/>
          <ac:spMkLst>
            <pc:docMk/>
            <pc:sldMk cId="0" sldId="291"/>
            <ac:spMk id="3" creationId="{00000000-0000-0000-0000-000000000000}"/>
          </ac:spMkLst>
        </pc:spChg>
        <pc:picChg chg="add mod">
          <ac:chgData name="Galina Doychinova" userId="0fb7927745f0c6c3" providerId="LiveId" clId="{403A5934-DEB0-4C53-872A-117AF44D2478}" dt="2026-05-23T17:07:18.345" v="508" actId="1076"/>
          <ac:picMkLst>
            <pc:docMk/>
            <pc:sldMk cId="0" sldId="291"/>
            <ac:picMk id="10" creationId="{00000000-0000-0000-0000-000000000000}"/>
          </ac:picMkLst>
        </pc:picChg>
      </pc:sldChg>
      <pc:sldChg chg="modSp add del mod setBg modAnim">
        <pc:chgData name="Galina Doychinova" userId="0fb7927745f0c6c3" providerId="LiveId" clId="{403A5934-DEB0-4C53-872A-117AF44D2478}" dt="2026-05-23T19:53:20.499" v="1071" actId="26606"/>
        <pc:sldMkLst>
          <pc:docMk/>
          <pc:sldMk cId="0" sldId="292"/>
        </pc:sldMkLst>
        <pc:spChg chg="mod">
          <ac:chgData name="Galina Doychinova" userId="0fb7927745f0c6c3" providerId="LiveId" clId="{403A5934-DEB0-4C53-872A-117AF44D2478}" dt="2026-05-23T19:53:20.499" v="1071" actId="26606"/>
          <ac:spMkLst>
            <pc:docMk/>
            <pc:sldMk cId="0" sldId="292"/>
            <ac:spMk id="2" creationId="{00000000-0000-0000-0000-000000000000}"/>
          </ac:spMkLst>
        </pc:spChg>
        <pc:spChg chg="mod">
          <ac:chgData name="Galina Doychinova" userId="0fb7927745f0c6c3" providerId="LiveId" clId="{403A5934-DEB0-4C53-872A-117AF44D2478}" dt="2026-05-23T19:53:20.499" v="1071" actId="26606"/>
          <ac:spMkLst>
            <pc:docMk/>
            <pc:sldMk cId="0" sldId="292"/>
            <ac:spMk id="3" creationId="{00000000-0000-0000-0000-000000000000}"/>
          </ac:spMkLst>
        </pc:spChg>
      </pc:sldChg>
      <pc:sldChg chg="delSp modSp add del mod setBg delAnim modAnim">
        <pc:chgData name="Galina Doychinova" userId="0fb7927745f0c6c3" providerId="LiveId" clId="{403A5934-DEB0-4C53-872A-117AF44D2478}" dt="2026-05-23T21:41:58.176" v="1721"/>
        <pc:sldMkLst>
          <pc:docMk/>
          <pc:sldMk cId="0" sldId="293"/>
        </pc:sldMkLst>
        <pc:spChg chg="mod">
          <ac:chgData name="Galina Doychinova" userId="0fb7927745f0c6c3" providerId="LiveId" clId="{403A5934-DEB0-4C53-872A-117AF44D2478}" dt="2026-05-23T18:47:47.610" v="1046" actId="20577"/>
          <ac:spMkLst>
            <pc:docMk/>
            <pc:sldMk cId="0" sldId="293"/>
            <ac:spMk id="2" creationId="{00000000-0000-0000-0000-000000000000}"/>
          </ac:spMkLst>
        </pc:spChg>
        <pc:spChg chg="mod">
          <ac:chgData name="Galina Doychinova" userId="0fb7927745f0c6c3" providerId="LiveId" clId="{403A5934-DEB0-4C53-872A-117AF44D2478}" dt="2026-05-23T21:41:35.397" v="1717" actId="1076"/>
          <ac:spMkLst>
            <pc:docMk/>
            <pc:sldMk cId="0" sldId="293"/>
            <ac:spMk id="3" creationId="{00000000-0000-0000-0000-000000000000}"/>
          </ac:spMkLst>
        </pc:spChg>
        <pc:spChg chg="mod">
          <ac:chgData name="Galina Doychinova" userId="0fb7927745f0c6c3" providerId="LiveId" clId="{403A5934-DEB0-4C53-872A-117AF44D2478}" dt="2026-05-23T21:41:53.741" v="1720" actId="1076"/>
          <ac:spMkLst>
            <pc:docMk/>
            <pc:sldMk cId="0" sldId="293"/>
            <ac:spMk id="5" creationId="{00000000-0000-0000-0000-000000000000}"/>
          </ac:spMkLst>
        </pc:spChg>
      </pc:sldChg>
      <pc:sldChg chg="addSp modSp mod setBg modAnim">
        <pc:chgData name="Galina Doychinova" userId="0fb7927745f0c6c3" providerId="LiveId" clId="{403A5934-DEB0-4C53-872A-117AF44D2478}" dt="2026-05-23T21:42:35.638" v="1724" actId="1076"/>
        <pc:sldMkLst>
          <pc:docMk/>
          <pc:sldMk cId="0" sldId="294"/>
        </pc:sldMkLst>
        <pc:spChg chg="mod">
          <ac:chgData name="Galina Doychinova" userId="0fb7927745f0c6c3" providerId="LiveId" clId="{403A5934-DEB0-4C53-872A-117AF44D2478}" dt="2026-05-23T19:53:20.499" v="1071" actId="26606"/>
          <ac:spMkLst>
            <pc:docMk/>
            <pc:sldMk cId="0" sldId="294"/>
            <ac:spMk id="2" creationId="{00000000-0000-0000-0000-000000000000}"/>
          </ac:spMkLst>
        </pc:spChg>
        <pc:spChg chg="mod">
          <ac:chgData name="Galina Doychinova" userId="0fb7927745f0c6c3" providerId="LiveId" clId="{403A5934-DEB0-4C53-872A-117AF44D2478}" dt="2026-05-23T21:42:35.638" v="1724" actId="1076"/>
          <ac:spMkLst>
            <pc:docMk/>
            <pc:sldMk cId="0" sldId="294"/>
            <ac:spMk id="3" creationId="{00000000-0000-0000-0000-000000000000}"/>
          </ac:spMkLst>
        </pc:spChg>
        <pc:spChg chg="add mod">
          <ac:chgData name="Galina Doychinova" userId="0fb7927745f0c6c3" providerId="LiveId" clId="{403A5934-DEB0-4C53-872A-117AF44D2478}" dt="2026-05-23T19:53:20.499" v="1071" actId="26606"/>
          <ac:spMkLst>
            <pc:docMk/>
            <pc:sldMk cId="0" sldId="294"/>
            <ac:spMk id="4" creationId="{00000000-0000-0000-0000-000000000000}"/>
          </ac:spMkLst>
        </pc:spChg>
        <pc:spChg chg="add mod">
          <ac:chgData name="Galina Doychinova" userId="0fb7927745f0c6c3" providerId="LiveId" clId="{403A5934-DEB0-4C53-872A-117AF44D2478}" dt="2026-05-23T19:53:20.499" v="1071" actId="26606"/>
          <ac:spMkLst>
            <pc:docMk/>
            <pc:sldMk cId="0" sldId="294"/>
            <ac:spMk id="5" creationId="{05E37BE6-97B4-2277-2129-D8E333BB9F15}"/>
          </ac:spMkLst>
        </pc:spChg>
      </pc:sldChg>
      <pc:sldChg chg="modSp add del mod setBg modAnim">
        <pc:chgData name="Galina Doychinova" userId="0fb7927745f0c6c3" providerId="LiveId" clId="{403A5934-DEB0-4C53-872A-117AF44D2478}" dt="2026-05-23T21:43:55.305" v="1730" actId="20577"/>
        <pc:sldMkLst>
          <pc:docMk/>
          <pc:sldMk cId="0" sldId="295"/>
        </pc:sldMkLst>
        <pc:spChg chg="mod">
          <ac:chgData name="Galina Doychinova" userId="0fb7927745f0c6c3" providerId="LiveId" clId="{403A5934-DEB0-4C53-872A-117AF44D2478}" dt="2026-05-23T19:53:20.499" v="1071" actId="26606"/>
          <ac:spMkLst>
            <pc:docMk/>
            <pc:sldMk cId="0" sldId="295"/>
            <ac:spMk id="2" creationId="{00000000-0000-0000-0000-000000000000}"/>
          </ac:spMkLst>
        </pc:spChg>
        <pc:spChg chg="mod">
          <ac:chgData name="Galina Doychinova" userId="0fb7927745f0c6c3" providerId="LiveId" clId="{403A5934-DEB0-4C53-872A-117AF44D2478}" dt="2026-05-23T21:43:55.305" v="1730" actId="20577"/>
          <ac:spMkLst>
            <pc:docMk/>
            <pc:sldMk cId="0" sldId="295"/>
            <ac:spMk id="3" creationId="{00000000-0000-0000-0000-000000000000}"/>
          </ac:spMkLst>
        </pc:spChg>
        <pc:spChg chg="mod">
          <ac:chgData name="Galina Doychinova" userId="0fb7927745f0c6c3" providerId="LiveId" clId="{403A5934-DEB0-4C53-872A-117AF44D2478}" dt="2026-05-23T19:53:20.499" v="1071" actId="26606"/>
          <ac:spMkLst>
            <pc:docMk/>
            <pc:sldMk cId="0" sldId="295"/>
            <ac:spMk id="4" creationId="{00000000-0000-0000-0000-000000000000}"/>
          </ac:spMkLst>
        </pc:spChg>
      </pc:sldChg>
      <pc:sldChg chg="modSp add del mod setBg modAnim">
        <pc:chgData name="Galina Doychinova" userId="0fb7927745f0c6c3" providerId="LiveId" clId="{403A5934-DEB0-4C53-872A-117AF44D2478}" dt="2026-05-23T21:44:45.209" v="1738" actId="20577"/>
        <pc:sldMkLst>
          <pc:docMk/>
          <pc:sldMk cId="0" sldId="296"/>
        </pc:sldMkLst>
        <pc:spChg chg="mod">
          <ac:chgData name="Galina Doychinova" userId="0fb7927745f0c6c3" providerId="LiveId" clId="{403A5934-DEB0-4C53-872A-117AF44D2478}" dt="2026-05-23T19:53:20.499" v="1071" actId="26606"/>
          <ac:spMkLst>
            <pc:docMk/>
            <pc:sldMk cId="0" sldId="296"/>
            <ac:spMk id="2" creationId="{00000000-0000-0000-0000-000000000000}"/>
          </ac:spMkLst>
        </pc:spChg>
        <pc:spChg chg="mod">
          <ac:chgData name="Galina Doychinova" userId="0fb7927745f0c6c3" providerId="LiveId" clId="{403A5934-DEB0-4C53-872A-117AF44D2478}" dt="2026-05-23T21:44:45.209" v="1738" actId="20577"/>
          <ac:spMkLst>
            <pc:docMk/>
            <pc:sldMk cId="0" sldId="296"/>
            <ac:spMk id="3" creationId="{00000000-0000-0000-0000-000000000000}"/>
          </ac:spMkLst>
        </pc:spChg>
        <pc:spChg chg="mod">
          <ac:chgData name="Galina Doychinova" userId="0fb7927745f0c6c3" providerId="LiveId" clId="{403A5934-DEB0-4C53-872A-117AF44D2478}" dt="2026-05-23T19:53:20.499" v="1071" actId="26606"/>
          <ac:spMkLst>
            <pc:docMk/>
            <pc:sldMk cId="0" sldId="296"/>
            <ac:spMk id="4" creationId="{00000000-0000-0000-0000-000000000000}"/>
          </ac:spMkLst>
        </pc:spChg>
      </pc:sldChg>
      <pc:sldChg chg="modSp add del mod setBg modAnim">
        <pc:chgData name="Galina Doychinova" userId="0fb7927745f0c6c3" providerId="LiveId" clId="{403A5934-DEB0-4C53-872A-117AF44D2478}" dt="2026-05-23T19:53:20.499" v="1071" actId="26606"/>
        <pc:sldMkLst>
          <pc:docMk/>
          <pc:sldMk cId="0" sldId="300"/>
        </pc:sldMkLst>
        <pc:spChg chg="mod">
          <ac:chgData name="Galina Doychinova" userId="0fb7927745f0c6c3" providerId="LiveId" clId="{403A5934-DEB0-4C53-872A-117AF44D2478}" dt="2026-05-23T19:53:20.499" v="1071" actId="26606"/>
          <ac:spMkLst>
            <pc:docMk/>
            <pc:sldMk cId="0" sldId="300"/>
            <ac:spMk id="2" creationId="{00000000-0000-0000-0000-000000000000}"/>
          </ac:spMkLst>
        </pc:spChg>
        <pc:spChg chg="mod">
          <ac:chgData name="Galina Doychinova" userId="0fb7927745f0c6c3" providerId="LiveId" clId="{403A5934-DEB0-4C53-872A-117AF44D2478}" dt="2026-05-23T19:53:20.499" v="1071" actId="26606"/>
          <ac:spMkLst>
            <pc:docMk/>
            <pc:sldMk cId="0" sldId="300"/>
            <ac:spMk id="3" creationId="{00000000-0000-0000-0000-000000000000}"/>
          </ac:spMkLst>
        </pc:spChg>
        <pc:spChg chg="mod">
          <ac:chgData name="Galina Doychinova" userId="0fb7927745f0c6c3" providerId="LiveId" clId="{403A5934-DEB0-4C53-872A-117AF44D2478}" dt="2026-05-23T19:53:20.499" v="1071" actId="26606"/>
          <ac:spMkLst>
            <pc:docMk/>
            <pc:sldMk cId="0" sldId="300"/>
            <ac:spMk id="4" creationId="{00000000-0000-0000-0000-000000000000}"/>
          </ac:spMkLst>
        </pc:spChg>
      </pc:sldChg>
      <pc:sldChg chg="modSp mod setBg modAnim">
        <pc:chgData name="Galina Doychinova" userId="0fb7927745f0c6c3" providerId="LiveId" clId="{403A5934-DEB0-4C53-872A-117AF44D2478}" dt="2026-05-23T21:46:22.523" v="1785"/>
        <pc:sldMkLst>
          <pc:docMk/>
          <pc:sldMk cId="0" sldId="301"/>
        </pc:sldMkLst>
        <pc:spChg chg="mod">
          <ac:chgData name="Galina Doychinova" userId="0fb7927745f0c6c3" providerId="LiveId" clId="{403A5934-DEB0-4C53-872A-117AF44D2478}" dt="2026-05-23T19:53:20.499" v="1071" actId="26606"/>
          <ac:spMkLst>
            <pc:docMk/>
            <pc:sldMk cId="0" sldId="301"/>
            <ac:spMk id="2" creationId="{00000000-0000-0000-0000-000000000000}"/>
          </ac:spMkLst>
        </pc:spChg>
        <pc:spChg chg="mod">
          <ac:chgData name="Galina Doychinova" userId="0fb7927745f0c6c3" providerId="LiveId" clId="{403A5934-DEB0-4C53-872A-117AF44D2478}" dt="2026-05-23T21:45:56.460" v="1782" actId="20577"/>
          <ac:spMkLst>
            <pc:docMk/>
            <pc:sldMk cId="0" sldId="301"/>
            <ac:spMk id="3" creationId="{00000000-0000-0000-0000-000000000000}"/>
          </ac:spMkLst>
        </pc:spChg>
        <pc:spChg chg="mod">
          <ac:chgData name="Galina Doychinova" userId="0fb7927745f0c6c3" providerId="LiveId" clId="{403A5934-DEB0-4C53-872A-117AF44D2478}" dt="2026-05-23T19:53:20.499" v="1071" actId="26606"/>
          <ac:spMkLst>
            <pc:docMk/>
            <pc:sldMk cId="0" sldId="301"/>
            <ac:spMk id="4" creationId="{00000000-0000-0000-0000-000000000000}"/>
          </ac:spMkLst>
        </pc:spChg>
      </pc:sldChg>
      <pc:sldMasterChg chg="addSp modSp">
        <pc:chgData name="Galina Doychinova" userId="0fb7927745f0c6c3" providerId="LiveId" clId="{403A5934-DEB0-4C53-872A-117AF44D2478}" dt="2026-05-17T19:46:49.598" v="0"/>
        <pc:sldMasterMkLst>
          <pc:docMk/>
          <pc:sldMasterMk cId="1383907118" sldId="2147483660"/>
        </pc:sldMasterMkLst>
        <pc:picChg chg="add mod">
          <ac:chgData name="Galina Doychinova" userId="0fb7927745f0c6c3" providerId="LiveId" clId="{403A5934-DEB0-4C53-872A-117AF44D2478}" dt="2026-05-17T19:46:49.598" v="0"/>
          <ac:picMkLst>
            <pc:docMk/>
            <pc:sldMasterMk cId="1383907118" sldId="2147483660"/>
            <ac:picMk id="8" creationId="{5399E3AA-33C3-BF3F-2A78-AA387C2152C4}"/>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AE3994-883C-4DF9-939A-B6A6D2CB2C10}" type="datetimeFigureOut">
              <a:rPr lang="en-GB" smtClean="0"/>
              <a:t>02/06/2026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B2B002-D9FC-4A0A-9489-7393C1F7BBD1}" type="slidenum">
              <a:rPr lang="en-GB" smtClean="0"/>
              <a:t>‹#›</a:t>
            </a:fld>
            <a:endParaRPr lang="en-GB"/>
          </a:p>
        </p:txBody>
      </p:sp>
    </p:spTree>
    <p:extLst>
      <p:ext uri="{BB962C8B-B14F-4D97-AF65-F5344CB8AC3E}">
        <p14:creationId xmlns:p14="http://schemas.microsoft.com/office/powerpoint/2010/main" val="1903915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B2B002-D9FC-4A0A-9489-7393C1F7BBD1}" type="slidenum">
              <a:rPr lang="en-GB" smtClean="0"/>
              <a:t>38</a:t>
            </a:fld>
            <a:endParaRPr lang="en-GB"/>
          </a:p>
        </p:txBody>
      </p:sp>
    </p:spTree>
    <p:extLst>
      <p:ext uri="{BB962C8B-B14F-4D97-AF65-F5344CB8AC3E}">
        <p14:creationId xmlns:p14="http://schemas.microsoft.com/office/powerpoint/2010/main" val="1623685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B2B002-D9FC-4A0A-9489-7393C1F7BBD1}" type="slidenum">
              <a:rPr lang="en-GB" smtClean="0"/>
              <a:t>39</a:t>
            </a:fld>
            <a:endParaRPr lang="en-GB"/>
          </a:p>
        </p:txBody>
      </p:sp>
    </p:spTree>
    <p:extLst>
      <p:ext uri="{BB962C8B-B14F-4D97-AF65-F5344CB8AC3E}">
        <p14:creationId xmlns:p14="http://schemas.microsoft.com/office/powerpoint/2010/main" val="1115358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B2B002-D9FC-4A0A-9489-7393C1F7BBD1}" type="slidenum">
              <a:rPr lang="en-GB" smtClean="0"/>
              <a:t>41</a:t>
            </a:fld>
            <a:endParaRPr lang="en-GB"/>
          </a:p>
        </p:txBody>
      </p:sp>
    </p:spTree>
    <p:extLst>
      <p:ext uri="{BB962C8B-B14F-4D97-AF65-F5344CB8AC3E}">
        <p14:creationId xmlns:p14="http://schemas.microsoft.com/office/powerpoint/2010/main" val="1152594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en-GB"/>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5BCAD085-E8A6-8845-BD4E-CB4CCA059FC4}" type="datetimeFigureOut">
              <a:rPr lang="en-US" smtClean="0"/>
              <a:t>6/2/2026</a:t>
            </a:fld>
            <a:endParaRPr lang="en-US"/>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3008262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02850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en-GB"/>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690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2098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en-GB"/>
              <a:t>Click to 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6/2/2026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69751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6/2/2026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1248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60648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en-GB"/>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9837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33023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81692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77658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BCAD085-E8A6-8845-BD4E-CB4CCA059FC4}" type="datetimeFigureOut">
              <a:rPr lang="en-US" smtClean="0"/>
              <a:t>6/2/2026</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1FF6DA9-008F-8B48-92A6-B652298478BF}" type="slidenum">
              <a:rPr lang="en-US" smtClean="0"/>
              <a:t>‹#›</a:t>
            </a:fld>
            <a:endParaRPr lang="en-US"/>
          </a:p>
        </p:txBody>
      </p:sp>
      <p:pic>
        <p:nvPicPr>
          <p:cNvPr id="8" name="Picture 7" descr="EdNest&#10;&#10;AI-generated content may be incorrect.">
            <a:extLst>
              <a:ext uri="{FF2B5EF4-FFF2-40B4-BE49-F238E27FC236}">
                <a16:creationId xmlns:a16="http://schemas.microsoft.com/office/drawing/2014/main" id="{5399E3AA-33C3-BF3F-2A78-AA387C2152C4}"/>
              </a:ext>
            </a:extLst>
          </p:cNvPr>
          <p:cNvPicPr>
            <a:picLocks noChangeAspect="1"/>
          </p:cNvPicPr>
          <p:nvPr userDrawn="1"/>
        </p:nvPicPr>
        <p:blipFill>
          <a:blip r:embed="rId13"/>
          <a:srcRect l="14936" t="18526" r="18830" b="21084"/>
          <a:stretch>
            <a:fillRect/>
          </a:stretch>
        </p:blipFill>
        <p:spPr>
          <a:xfrm>
            <a:off x="8518484" y="164951"/>
            <a:ext cx="530942" cy="645459"/>
          </a:xfrm>
          <a:prstGeom prst="rect">
            <a:avLst/>
          </a:prstGeom>
        </p:spPr>
      </p:pic>
    </p:spTree>
    <p:extLst>
      <p:ext uri="{BB962C8B-B14F-4D97-AF65-F5344CB8AC3E}">
        <p14:creationId xmlns:p14="http://schemas.microsoft.com/office/powerpoint/2010/main" val="1383907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1284816" y="146732"/>
            <a:ext cx="5961888" cy="1292662"/>
          </a:xfrm>
          <a:prstGeom prst="rect">
            <a:avLst/>
          </a:prstGeom>
          <a:noFill/>
        </p:spPr>
        <p:txBody>
          <a:bodyPr wrap="square">
            <a:spAutoFit/>
          </a:bodyPr>
          <a:lstStyle/>
          <a:p>
            <a:pPr algn="ctr"/>
            <a:r>
              <a:rPr lang="en-GB" sz="2600" b="1" i="0">
                <a:solidFill>
                  <a:srgbClr val="000080"/>
                </a:solidFill>
                <a:latin typeface="Comic Sans MS"/>
              </a:rPr>
              <a:t>Formal and Informal Tone Choices </a:t>
            </a:r>
            <a:r>
              <a:rPr lang="en-GB" sz="2600" b="1" i="0" dirty="0">
                <a:solidFill>
                  <a:srgbClr val="000080"/>
                </a:solidFill>
                <a:latin typeface="Comic Sans MS"/>
              </a:rPr>
              <a:t>– Year </a:t>
            </a:r>
            <a:r>
              <a:rPr lang="en-GB" sz="2600" b="1" i="0">
                <a:solidFill>
                  <a:srgbClr val="000080"/>
                </a:solidFill>
                <a:latin typeface="Comic Sans MS"/>
              </a:rPr>
              <a:t>4</a:t>
            </a:r>
            <a:endParaRPr lang="en-GB" sz="2600" b="1" i="0" dirty="0">
              <a:solidFill>
                <a:srgbClr val="000080"/>
              </a:solidFill>
              <a:latin typeface="Comic Sans MS"/>
            </a:endParaRPr>
          </a:p>
          <a:p>
            <a:pPr algn="ctr"/>
            <a:r>
              <a:rPr lang="en-GB" sz="2600" b="1" i="0" dirty="0">
                <a:solidFill>
                  <a:srgbClr val="000080"/>
                </a:solidFill>
                <a:latin typeface="Comic Sans MS"/>
              </a:rPr>
              <a:t>(Full Unit Slide Deck)</a:t>
            </a:r>
          </a:p>
        </p:txBody>
      </p:sp>
      <p:sp>
        <p:nvSpPr>
          <p:cNvPr id="3" name="TextBox 2"/>
          <p:cNvSpPr txBox="1"/>
          <p:nvPr/>
        </p:nvSpPr>
        <p:spPr>
          <a:xfrm>
            <a:off x="528320" y="1757680"/>
            <a:ext cx="4300000" cy="2554545"/>
          </a:xfrm>
          <a:prstGeom prst="rect">
            <a:avLst/>
          </a:prstGeom>
          <a:noFill/>
        </p:spPr>
        <p:txBody>
          <a:bodyPr wrap="square">
            <a:spAutoFit/>
          </a:bodyPr>
          <a:lstStyle/>
          <a:p>
            <a:r>
              <a:rPr lang="en-GB" sz="2000" b="0" i="0" dirty="0">
                <a:solidFill>
                  <a:srgbClr val="000080"/>
                </a:solidFill>
                <a:latin typeface="Comic Sans MS"/>
              </a:rPr>
              <a:t>A complete unit of lessons </a:t>
            </a:r>
            <a:r>
              <a:rPr lang="en-GB" sz="2000" b="0" i="0">
                <a:solidFill>
                  <a:srgbClr val="000080"/>
                </a:solidFill>
                <a:latin typeface="Comic Sans MS"/>
              </a:rPr>
              <a:t>teaching pupils to recount the same event in different forms, choosing language </a:t>
            </a:r>
            <a:r>
              <a:rPr lang="en-GB" sz="2000" b="0" i="0" dirty="0">
                <a:solidFill>
                  <a:srgbClr val="000080"/>
                </a:solidFill>
                <a:latin typeface="Comic Sans MS"/>
              </a:rPr>
              <a:t>and </a:t>
            </a:r>
            <a:r>
              <a:rPr lang="en-GB" sz="2000" b="0" i="0">
                <a:solidFill>
                  <a:srgbClr val="000080"/>
                </a:solidFill>
                <a:latin typeface="Comic Sans MS"/>
              </a:rPr>
              <a:t>tone to suit audience </a:t>
            </a:r>
            <a:r>
              <a:rPr lang="en-GB" sz="2000" b="0" i="0" dirty="0">
                <a:solidFill>
                  <a:srgbClr val="000080"/>
                </a:solidFill>
                <a:latin typeface="Comic Sans MS"/>
              </a:rPr>
              <a:t>and </a:t>
            </a:r>
            <a:r>
              <a:rPr lang="en-GB" sz="2000" b="0" i="0">
                <a:solidFill>
                  <a:srgbClr val="000080"/>
                </a:solidFill>
                <a:latin typeface="Comic Sans MS"/>
              </a:rPr>
              <a:t>purpose</a:t>
            </a:r>
            <a:r>
              <a:rPr lang="en-GB" sz="2000" b="0" i="0" dirty="0">
                <a:solidFill>
                  <a:srgbClr val="000080"/>
                </a:solidFill>
                <a:latin typeface="Comic Sans MS"/>
              </a:rPr>
              <a:t>. Teacher narration appears in lighter blue italics. Modelled examples include embedded teacher thinking.</a:t>
            </a:r>
          </a:p>
        </p:txBody>
      </p:sp>
      <p:pic>
        <p:nvPicPr>
          <p:cNvPr id="10" name="Picture 9"/>
          <p:cNvPicPr>
            <a:picLocks noChangeAspect="1"/>
          </p:cNvPicPr>
          <p:nvPr/>
        </p:nvPicPr>
        <p:blipFill>
          <a:blip r:embed="rId2"/>
          <a:stretch>
            <a:fillRect/>
          </a:stretch>
        </p:blipFill>
        <p:spPr>
          <a:xfrm>
            <a:off x="4572000" y="3664992"/>
            <a:ext cx="3900000" cy="26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lang="en-GB" sz="2400" b="1" i="0">
                <a:solidFill>
                  <a:srgbClr val="000080"/>
                </a:solidFill>
                <a:latin typeface="Comic Sans MS"/>
              </a:rPr>
              <a:t>Unit Outcomes</a:t>
            </a:r>
          </a:p>
        </p:txBody>
      </p:sp>
      <p:sp>
        <p:nvSpPr>
          <p:cNvPr id="3" name="TextBox 2"/>
          <p:cNvSpPr txBox="1"/>
          <p:nvPr/>
        </p:nvSpPr>
        <p:spPr>
          <a:xfrm>
            <a:off x="491847" y="1400000"/>
            <a:ext cx="8087360" cy="4401205"/>
          </a:xfrm>
          <a:prstGeom prst="rect">
            <a:avLst/>
          </a:prstGeom>
          <a:noFill/>
        </p:spPr>
        <p:txBody>
          <a:bodyPr wrap="square">
            <a:spAutoFit/>
          </a:bodyPr>
          <a:lstStyle/>
          <a:p>
            <a:pPr marL="457200" indent="-457200">
              <a:buFont typeface="Arial" panose="020B0604020202020204" pitchFamily="34" charset="0"/>
              <a:buChar char="•"/>
            </a:pPr>
            <a:r>
              <a:rPr lang="en-GB" sz="2000" b="0" i="0">
                <a:solidFill>
                  <a:srgbClr val="000080"/>
                </a:solidFill>
                <a:latin typeface="Comic Sans MS"/>
              </a:rPr>
              <a:t>Compare how the same event is recounted differently for different audiences.</a:t>
            </a:r>
          </a:p>
          <a:p>
            <a:pPr marL="457200" indent="-457200">
              <a:buFont typeface="Arial" panose="020B0604020202020204" pitchFamily="34" charset="0"/>
              <a:buChar char="•"/>
            </a:pPr>
            <a:r>
              <a:rPr lang="en-GB" sz="2000" b="0" i="0">
                <a:solidFill>
                  <a:srgbClr val="000080"/>
                </a:solidFill>
                <a:latin typeface="Comic Sans MS"/>
              </a:rPr>
              <a:t>Select formal or informal vocabulary and relevant details to suit a chosen audience.</a:t>
            </a:r>
          </a:p>
          <a:p>
            <a:pPr marL="457200" indent="-457200">
              <a:buFont typeface="Arial" panose="020B0604020202020204" pitchFamily="34" charset="0"/>
              <a:buChar char="•"/>
            </a:pPr>
            <a:r>
              <a:rPr lang="en-GB" sz="2000" b="0" i="0">
                <a:solidFill>
                  <a:srgbClr val="000080"/>
                </a:solidFill>
                <a:latin typeface="Comic Sans MS"/>
              </a:rPr>
              <a:t>Use direct speech and reported speech appropriately in different recount forms.</a:t>
            </a:r>
          </a:p>
          <a:p>
            <a:pPr marL="457200" indent="-457200">
              <a:buFont typeface="Arial" panose="020B0604020202020204" pitchFamily="34" charset="0"/>
              <a:buChar char="•"/>
            </a:pPr>
            <a:r>
              <a:rPr lang="en-GB" sz="2000" b="0" i="0">
                <a:solidFill>
                  <a:srgbClr val="000080"/>
                </a:solidFill>
                <a:latin typeface="Comic Sans MS"/>
              </a:rPr>
              <a:t>Write two contrasting openings for the same event, using tone to suit audience and purpose.</a:t>
            </a:r>
          </a:p>
          <a:p>
            <a:pPr marL="457200" indent="-457200">
              <a:buFont typeface="Arial" panose="020B0604020202020204" pitchFamily="34" charset="0"/>
              <a:buChar char="•"/>
            </a:pPr>
            <a:r>
              <a:rPr lang="en-GB" sz="2000" b="0" i="0">
                <a:solidFill>
                  <a:srgbClr val="000080"/>
                </a:solidFill>
                <a:latin typeface="Comic Sans MS"/>
              </a:rPr>
              <a:t>Write and edit a recount that deliberately matches a chosen audience and purpose.</a:t>
            </a:r>
          </a:p>
          <a:p>
            <a:pPr marL="457200" indent="-457200">
              <a:buFont typeface="Arial" panose="020B0604020202020204" pitchFamily="34" charset="0"/>
              <a:buChar char="•"/>
            </a:pPr>
            <a:r>
              <a:rPr lang="en-GB" sz="2000" b="0" i="0">
                <a:solidFill>
                  <a:srgbClr val="000080"/>
                </a:solidFill>
                <a:latin typeface="Comic Sans MS"/>
              </a:rPr>
              <a:t>Organise ideas into clear paragraphs using fronted adverbials for cohesion.</a:t>
            </a:r>
          </a:p>
          <a:p>
            <a:pPr marL="457200" indent="-457200">
              <a:buFont typeface="Arial" panose="020B0604020202020204" pitchFamily="34" charset="0"/>
              <a:buChar char="•"/>
            </a:pPr>
            <a:r>
              <a:rPr lang="en-GB" sz="2000" b="0" i="0">
                <a:solidFill>
                  <a:srgbClr val="000080"/>
                </a:solidFill>
                <a:latin typeface="Comic Sans MS"/>
              </a:rPr>
              <a:t>Grammar focus: fronted adverbials, direct speech punctuation, reported speech, and pronoun choice.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445346" y="1517904"/>
            <a:ext cx="8253307" cy="830997"/>
          </a:xfrm>
          <a:prstGeom prst="rect">
            <a:avLst/>
          </a:prstGeom>
          <a:noFill/>
        </p:spPr>
        <p:txBody>
          <a:bodyPr wrap="square">
            <a:spAutoFit/>
          </a:bodyPr>
          <a:lstStyle/>
          <a:p>
            <a:pPr algn="ctr"/>
            <a:r>
              <a:rPr lang="en-GB" sz="2400" b="1" i="0" dirty="0">
                <a:solidFill>
                  <a:srgbClr val="000080"/>
                </a:solidFill>
                <a:latin typeface="Comic Sans MS"/>
              </a:rPr>
              <a:t>Lesson 1: </a:t>
            </a:r>
            <a:r>
              <a:rPr lang="en-GB" sz="2400" b="1" i="0">
                <a:solidFill>
                  <a:srgbClr val="000080"/>
                </a:solidFill>
                <a:latin typeface="Comic Sans MS"/>
              </a:rPr>
              <a:t>Comparing a Diary and Newspaper Recount</a:t>
            </a:r>
            <a:endParaRPr lang="en-GB" sz="2400" b="1" dirty="0">
              <a:solidFill>
                <a:srgbClr val="000080"/>
              </a:solidFill>
              <a:latin typeface="Comic Sans MS"/>
            </a:endParaRPr>
          </a:p>
          <a:p>
            <a:pPr algn="ctr"/>
            <a:r>
              <a:rPr lang="en-GB" sz="2400" b="1" i="0" dirty="0">
                <a:solidFill>
                  <a:srgbClr val="000080"/>
                </a:solidFill>
                <a:latin typeface="Comic Sans MS"/>
              </a:rPr>
              <a:t>Learning Objective</a:t>
            </a:r>
          </a:p>
        </p:txBody>
      </p:sp>
      <p:sp>
        <p:nvSpPr>
          <p:cNvPr id="3" name="TextBox 2"/>
          <p:cNvSpPr txBox="1"/>
          <p:nvPr/>
        </p:nvSpPr>
        <p:spPr>
          <a:xfrm>
            <a:off x="445346" y="3165518"/>
            <a:ext cx="7720758" cy="830997"/>
          </a:xfrm>
          <a:prstGeom prst="rect">
            <a:avLst/>
          </a:prstGeom>
          <a:noFill/>
        </p:spPr>
        <p:txBody>
          <a:bodyPr wrap="square">
            <a:spAutoFit/>
          </a:bodyPr>
          <a:lstStyle/>
          <a:p>
            <a:pPr algn="ctr"/>
            <a:r>
              <a:rPr lang="en-GB" sz="2400" b="0" i="0">
                <a:solidFill>
                  <a:srgbClr val="000080"/>
                </a:solidFill>
                <a:latin typeface="Comic Sans MS"/>
              </a:rPr>
              <a:t>To compare how the same event is recounted differently for different audiences.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73152" y="630936"/>
            <a:ext cx="8348243" cy="830997"/>
          </a:xfrm>
          <a:prstGeom prst="rect">
            <a:avLst/>
          </a:prstGeom>
          <a:noFill/>
        </p:spPr>
        <p:txBody>
          <a:bodyPr wrap="square">
            <a:spAutoFit/>
          </a:bodyPr>
          <a:lstStyle/>
          <a:p>
            <a:pPr algn="ctr"/>
            <a:r>
              <a:rPr lang="en-GB" sz="2400" b="1" i="0" dirty="0">
                <a:solidFill>
                  <a:srgbClr val="000080"/>
                </a:solidFill>
                <a:latin typeface="Comic Sans MS"/>
              </a:rPr>
              <a:t>Lesson 1: Comparing a Diary and Newspaper Recount</a:t>
            </a:r>
          </a:p>
          <a:p>
            <a:pPr algn="ctr"/>
            <a:r>
              <a:rPr lang="en-GB" sz="2400" b="1" i="0" dirty="0">
                <a:solidFill>
                  <a:srgbClr val="000080"/>
                </a:solidFill>
                <a:latin typeface="Comic Sans MS"/>
              </a:rPr>
              <a:t> Success Criteria</a:t>
            </a:r>
          </a:p>
        </p:txBody>
      </p:sp>
      <p:sp>
        <p:nvSpPr>
          <p:cNvPr id="3" name="TextBox 2"/>
          <p:cNvSpPr txBox="1"/>
          <p:nvPr/>
        </p:nvSpPr>
        <p:spPr>
          <a:xfrm>
            <a:off x="491847" y="2030936"/>
            <a:ext cx="8087360" cy="1938992"/>
          </a:xfrm>
          <a:prstGeom prst="rect">
            <a:avLst/>
          </a:prstGeom>
          <a:noFill/>
        </p:spPr>
        <p:txBody>
          <a:bodyPr wrap="square">
            <a:spAutoFit/>
          </a:bodyPr>
          <a:lstStyle/>
          <a:p>
            <a:pPr marL="457200" indent="-457200">
              <a:buFont typeface="Arial" panose="020B0604020202020204" pitchFamily="34" charset="0"/>
              <a:buChar char="•"/>
            </a:pPr>
            <a:r>
              <a:rPr lang="en-GB" sz="2400" b="0" i="0" dirty="0">
                <a:solidFill>
                  <a:srgbClr val="000080"/>
                </a:solidFill>
                <a:latin typeface="Comic Sans MS"/>
              </a:rPr>
              <a:t>I can </a:t>
            </a:r>
            <a:r>
              <a:rPr lang="en-GB" sz="2400" b="0" i="0">
                <a:solidFill>
                  <a:srgbClr val="000080"/>
                </a:solidFill>
                <a:latin typeface="Comic Sans MS"/>
              </a:rPr>
              <a:t>identify features of a diary and </a:t>
            </a:r>
            <a:r>
              <a:rPr lang="en-GB" sz="2400" b="0" i="0" dirty="0">
                <a:solidFill>
                  <a:srgbClr val="000080"/>
                </a:solidFill>
                <a:latin typeface="Comic Sans MS"/>
              </a:rPr>
              <a:t>a </a:t>
            </a:r>
            <a:r>
              <a:rPr lang="en-GB" sz="2400" b="0" i="0">
                <a:solidFill>
                  <a:srgbClr val="000080"/>
                </a:solidFill>
                <a:latin typeface="Comic Sans MS"/>
              </a:rPr>
              <a:t>newspaper recount</a:t>
            </a:r>
            <a:r>
              <a:rPr lang="en-GB" sz="2400" b="0" i="0" dirty="0">
                <a:solidFill>
                  <a:srgbClr val="000080"/>
                </a:solidFill>
                <a:latin typeface="Comic Sans MS"/>
              </a:rPr>
              <a:t>.</a:t>
            </a:r>
          </a:p>
          <a:p>
            <a:pPr marL="457200" indent="-457200">
              <a:buFont typeface="Arial" panose="020B0604020202020204" pitchFamily="34" charset="0"/>
              <a:buChar char="•"/>
            </a:pPr>
            <a:r>
              <a:rPr lang="en-GB" sz="2400" b="0" i="0" dirty="0">
                <a:solidFill>
                  <a:srgbClr val="000080"/>
                </a:solidFill>
                <a:latin typeface="Comic Sans MS"/>
              </a:rPr>
              <a:t>I can </a:t>
            </a:r>
            <a:r>
              <a:rPr lang="en-GB" sz="2400" b="0" i="0">
                <a:solidFill>
                  <a:srgbClr val="000080"/>
                </a:solidFill>
                <a:latin typeface="Comic Sans MS"/>
              </a:rPr>
              <a:t>explain how language choices affect tone</a:t>
            </a:r>
            <a:r>
              <a:rPr lang="en-GB" sz="2400" b="0" i="0" dirty="0">
                <a:solidFill>
                  <a:srgbClr val="000080"/>
                </a:solidFill>
                <a:latin typeface="Comic Sans MS"/>
              </a:rPr>
              <a:t>.</a:t>
            </a:r>
          </a:p>
          <a:p>
            <a:pPr marL="457200" indent="-457200">
              <a:buFont typeface="Arial" panose="020B0604020202020204" pitchFamily="34" charset="0"/>
              <a:buChar char="•"/>
            </a:pPr>
            <a:r>
              <a:rPr lang="en-GB" sz="2400" b="0" i="0" dirty="0">
                <a:solidFill>
                  <a:srgbClr val="000080"/>
                </a:solidFill>
                <a:latin typeface="Comic Sans MS"/>
              </a:rPr>
              <a:t>I can </a:t>
            </a:r>
            <a:r>
              <a:rPr lang="en-GB" sz="2400" b="0" i="0">
                <a:solidFill>
                  <a:srgbClr val="000080"/>
                </a:solidFill>
                <a:latin typeface="Comic Sans MS"/>
              </a:rPr>
              <a:t>sort examples of formal and informal language into a comparison chart</a:t>
            </a:r>
            <a:r>
              <a:rPr lang="en-GB" sz="2400" b="0" i="0" dirty="0">
                <a:solidFill>
                  <a:srgbClr val="000080"/>
                </a:solidFill>
                <a:latin typeface="Comic Sans MS"/>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82296" y="459432"/>
            <a:ext cx="8348243" cy="461665"/>
          </a:xfrm>
          <a:prstGeom prst="rect">
            <a:avLst/>
          </a:prstGeom>
          <a:noFill/>
        </p:spPr>
        <p:txBody>
          <a:bodyPr wrap="square">
            <a:spAutoFit/>
          </a:bodyPr>
          <a:lstStyle/>
          <a:p>
            <a:pPr algn="ctr"/>
            <a:r>
              <a:rPr lang="en-GB" sz="2400" b="1" i="0">
                <a:solidFill>
                  <a:srgbClr val="000080"/>
                </a:solidFill>
                <a:latin typeface="Comic Sans MS"/>
              </a:rPr>
              <a:t>Lesson 1: Comparing Recounts – Our Focus Today</a:t>
            </a:r>
          </a:p>
        </p:txBody>
      </p:sp>
      <p:sp>
        <p:nvSpPr>
          <p:cNvPr id="3" name="TextBox 2"/>
          <p:cNvSpPr txBox="1"/>
          <p:nvPr/>
        </p:nvSpPr>
        <p:spPr>
          <a:xfrm>
            <a:off x="212737" y="1216152"/>
            <a:ext cx="5703431" cy="3970318"/>
          </a:xfrm>
          <a:prstGeom prst="rect">
            <a:avLst/>
          </a:prstGeom>
          <a:noFill/>
        </p:spPr>
        <p:txBody>
          <a:bodyPr wrap="square">
            <a:spAutoFit/>
          </a:bodyPr>
          <a:lstStyle/>
          <a:p>
            <a:r>
              <a:rPr lang="en-GB" sz="1800" b="0" i="1" dirty="0">
                <a:solidFill>
                  <a:srgbClr val="50AAD2"/>
                </a:solidFill>
                <a:latin typeface="Comic Sans MS"/>
              </a:rPr>
              <a:t>This week we are going to become experts at making writing sound right for its reader. </a:t>
            </a:r>
          </a:p>
          <a:p>
            <a:endParaRPr lang="en-GB" i="1" dirty="0">
              <a:solidFill>
                <a:srgbClr val="50AAD2"/>
              </a:solidFill>
              <a:latin typeface="Comic Sans MS"/>
            </a:endParaRPr>
          </a:p>
          <a:p>
            <a:r>
              <a:rPr lang="en-GB" sz="1800" b="0" i="1" dirty="0">
                <a:solidFill>
                  <a:srgbClr val="50AAD2"/>
                </a:solidFill>
                <a:latin typeface="Comic Sans MS"/>
              </a:rPr>
              <a:t>The same event can be retold in more than one way. If I write in a diary, I sound personal and honest, almost as if I am talking to myself. If I write for a newspaper, I sound more formal and factual because I am informing the public. </a:t>
            </a:r>
          </a:p>
          <a:p>
            <a:endParaRPr lang="en-GB" i="1" dirty="0">
              <a:solidFill>
                <a:srgbClr val="50AAD2"/>
              </a:solidFill>
              <a:latin typeface="Comic Sans MS"/>
            </a:endParaRPr>
          </a:p>
          <a:p>
            <a:r>
              <a:rPr lang="en-GB" sz="1800" b="0" i="1" dirty="0">
                <a:solidFill>
                  <a:srgbClr val="50AAD2"/>
                </a:solidFill>
                <a:latin typeface="Comic Sans MS"/>
              </a:rPr>
              <a:t>Today I want you to notice that writers do not just change a few words; they also change what details they include, the pronouns they choose and the overall tone.</a:t>
            </a:r>
            <a:endParaRPr lang="en-GB" i="1" dirty="0">
              <a:solidFill>
                <a:srgbClr val="50AAD2"/>
              </a:solidFill>
              <a:latin typeface="Comic Sans MS"/>
            </a:endParaRPr>
          </a:p>
          <a:p>
            <a:r>
              <a:rPr lang="en-GB" sz="1800" b="0" i="1" dirty="0">
                <a:solidFill>
                  <a:srgbClr val="50AAD2"/>
                </a:solidFill>
                <a:latin typeface="Comic Sans MS"/>
              </a:rPr>
              <a:t> </a:t>
            </a:r>
          </a:p>
        </p:txBody>
      </p:sp>
      <p:pic>
        <p:nvPicPr>
          <p:cNvPr id="10" name="Picture 9"/>
          <p:cNvPicPr>
            <a:picLocks noChangeAspect="1"/>
          </p:cNvPicPr>
          <p:nvPr/>
        </p:nvPicPr>
        <p:blipFill>
          <a:blip r:embed="rId2"/>
          <a:srcRect l="2021" r="2031"/>
          <a:stretch>
            <a:fillRect/>
          </a:stretch>
        </p:blipFill>
        <p:spPr>
          <a:xfrm>
            <a:off x="6194360" y="1810329"/>
            <a:ext cx="2474152" cy="3865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lang="en-GB" sz="2400" b="1" i="0">
                <a:solidFill>
                  <a:srgbClr val="000080"/>
                </a:solidFill>
                <a:latin typeface="Comic Sans MS"/>
              </a:rPr>
              <a:t>Lesson 1: Comparing Recounts – Vocabulary</a:t>
            </a:r>
          </a:p>
        </p:txBody>
      </p:sp>
      <p:sp>
        <p:nvSpPr>
          <p:cNvPr id="3" name="TextBox 2"/>
          <p:cNvSpPr txBox="1"/>
          <p:nvPr/>
        </p:nvSpPr>
        <p:spPr>
          <a:xfrm>
            <a:off x="208383" y="815064"/>
            <a:ext cx="8087360" cy="4616841"/>
          </a:xfrm>
          <a:prstGeom prst="rect">
            <a:avLst/>
          </a:prstGeom>
          <a:noFill/>
        </p:spPr>
        <p:txBody>
          <a:bodyPr wrap="square">
            <a:spAutoFit/>
          </a:bodyPr>
          <a:lstStyle/>
          <a:p>
            <a:pPr>
              <a:lnSpc>
                <a:spcPct val="150000"/>
              </a:lnSpc>
            </a:pPr>
            <a:r>
              <a:rPr lang="en-GB" b="1" i="0" dirty="0">
                <a:solidFill>
                  <a:srgbClr val="000080"/>
                </a:solidFill>
                <a:latin typeface="Comic Sans MS"/>
              </a:rPr>
              <a:t>formal </a:t>
            </a:r>
            <a:r>
              <a:rPr lang="en-GB" b="0" i="0" dirty="0">
                <a:solidFill>
                  <a:srgbClr val="000080"/>
                </a:solidFill>
                <a:latin typeface="Comic Sans MS"/>
              </a:rPr>
              <a:t>– language that sounds serious, polite and suitable for a wide audience</a:t>
            </a:r>
          </a:p>
          <a:p>
            <a:pPr>
              <a:lnSpc>
                <a:spcPct val="150000"/>
              </a:lnSpc>
            </a:pPr>
            <a:r>
              <a:rPr lang="en-GB" b="1" i="0" dirty="0">
                <a:solidFill>
                  <a:srgbClr val="000080"/>
                </a:solidFill>
                <a:latin typeface="Comic Sans MS"/>
              </a:rPr>
              <a:t>informal </a:t>
            </a:r>
            <a:r>
              <a:rPr lang="en-GB" b="0" i="0" dirty="0">
                <a:solidFill>
                  <a:srgbClr val="000080"/>
                </a:solidFill>
                <a:latin typeface="Comic Sans MS"/>
              </a:rPr>
              <a:t>– language that sounds chatty, relaxed and personal</a:t>
            </a:r>
          </a:p>
          <a:p>
            <a:pPr>
              <a:lnSpc>
                <a:spcPct val="150000"/>
              </a:lnSpc>
            </a:pPr>
            <a:r>
              <a:rPr lang="en-GB" b="1" i="0" dirty="0">
                <a:solidFill>
                  <a:srgbClr val="000080"/>
                </a:solidFill>
                <a:latin typeface="Comic Sans MS"/>
              </a:rPr>
              <a:t>audience </a:t>
            </a:r>
            <a:r>
              <a:rPr lang="en-GB" b="0" i="0" dirty="0">
                <a:solidFill>
                  <a:srgbClr val="000080"/>
                </a:solidFill>
                <a:latin typeface="Comic Sans MS"/>
              </a:rPr>
              <a:t>– the person or people who will read or hear the writing</a:t>
            </a:r>
          </a:p>
          <a:p>
            <a:pPr>
              <a:lnSpc>
                <a:spcPct val="150000"/>
              </a:lnSpc>
            </a:pPr>
            <a:r>
              <a:rPr lang="en-GB" b="1" i="0" dirty="0">
                <a:solidFill>
                  <a:srgbClr val="000080"/>
                </a:solidFill>
                <a:latin typeface="Comic Sans MS"/>
              </a:rPr>
              <a:t>purpose </a:t>
            </a:r>
            <a:r>
              <a:rPr lang="en-GB" b="0" i="0" dirty="0">
                <a:solidFill>
                  <a:srgbClr val="000080"/>
                </a:solidFill>
                <a:latin typeface="Comic Sans MS"/>
              </a:rPr>
              <a:t>– the reason a text has been written</a:t>
            </a:r>
          </a:p>
          <a:p>
            <a:pPr>
              <a:lnSpc>
                <a:spcPct val="150000"/>
              </a:lnSpc>
            </a:pPr>
            <a:r>
              <a:rPr lang="en-GB" b="1" i="0" dirty="0">
                <a:solidFill>
                  <a:srgbClr val="000080"/>
                </a:solidFill>
                <a:latin typeface="Comic Sans MS"/>
              </a:rPr>
              <a:t>diary </a:t>
            </a:r>
            <a:r>
              <a:rPr lang="en-GB" b="0" i="0" dirty="0">
                <a:solidFill>
                  <a:srgbClr val="000080"/>
                </a:solidFill>
                <a:latin typeface="Comic Sans MS"/>
              </a:rPr>
              <a:t>– a personal written record of thoughts and events</a:t>
            </a:r>
          </a:p>
          <a:p>
            <a:pPr>
              <a:lnSpc>
                <a:spcPct val="150000"/>
              </a:lnSpc>
            </a:pPr>
            <a:r>
              <a:rPr lang="en-GB" b="1" i="0" dirty="0">
                <a:solidFill>
                  <a:srgbClr val="000080"/>
                </a:solidFill>
                <a:latin typeface="Comic Sans MS"/>
              </a:rPr>
              <a:t>newspaper report </a:t>
            </a:r>
            <a:r>
              <a:rPr lang="en-GB" b="0" i="0" dirty="0">
                <a:solidFill>
                  <a:srgbClr val="000080"/>
                </a:solidFill>
                <a:latin typeface="Comic Sans MS"/>
              </a:rPr>
              <a:t>– a factual account of an event written for the public</a:t>
            </a:r>
          </a:p>
          <a:p>
            <a:pPr>
              <a:lnSpc>
                <a:spcPct val="150000"/>
              </a:lnSpc>
            </a:pPr>
            <a:r>
              <a:rPr lang="en-GB" b="1" i="0" dirty="0">
                <a:solidFill>
                  <a:srgbClr val="000080"/>
                </a:solidFill>
                <a:latin typeface="Comic Sans MS"/>
              </a:rPr>
              <a:t>tone </a:t>
            </a:r>
            <a:r>
              <a:rPr lang="en-GB" b="0" i="0" dirty="0">
                <a:solidFill>
                  <a:srgbClr val="000080"/>
                </a:solidFill>
                <a:latin typeface="Comic Sans MS"/>
              </a:rPr>
              <a:t>– the mood or feeling created by the writer’s language choices</a:t>
            </a:r>
          </a:p>
          <a:p>
            <a:pPr>
              <a:lnSpc>
                <a:spcPct val="150000"/>
              </a:lnSpc>
            </a:pPr>
            <a:r>
              <a:rPr lang="en-GB" b="1" i="0" dirty="0">
                <a:solidFill>
                  <a:srgbClr val="000080"/>
                </a:solidFill>
                <a:latin typeface="Comic Sans MS"/>
              </a:rPr>
              <a:t>recount </a:t>
            </a:r>
            <a:r>
              <a:rPr lang="en-GB" b="0" i="0" dirty="0">
                <a:solidFill>
                  <a:srgbClr val="000080"/>
                </a:solidFill>
                <a:latin typeface="Comic Sans MS"/>
              </a:rPr>
              <a:t>– a text that retells events in the order they happened</a:t>
            </a:r>
          </a:p>
          <a:p>
            <a:pPr>
              <a:lnSpc>
                <a:spcPct val="150000"/>
              </a:lnSpc>
            </a:pPr>
            <a:r>
              <a:rPr lang="en-GB" b="1" i="0" dirty="0">
                <a:solidFill>
                  <a:srgbClr val="000080"/>
                </a:solidFill>
                <a:latin typeface="Comic Sans MS"/>
              </a:rPr>
              <a:t>personal </a:t>
            </a:r>
            <a:r>
              <a:rPr lang="en-GB" b="0" i="0" dirty="0">
                <a:solidFill>
                  <a:srgbClr val="000080"/>
                </a:solidFill>
                <a:latin typeface="Comic Sans MS"/>
              </a:rPr>
              <a:t>– relating to one person’s own thoughts and feelings</a:t>
            </a:r>
          </a:p>
          <a:p>
            <a:pPr>
              <a:lnSpc>
                <a:spcPct val="150000"/>
              </a:lnSpc>
            </a:pPr>
            <a:r>
              <a:rPr lang="en-GB" b="1" i="0" dirty="0">
                <a:solidFill>
                  <a:srgbClr val="000080"/>
                </a:solidFill>
                <a:latin typeface="Comic Sans MS"/>
              </a:rPr>
              <a:t>factual </a:t>
            </a:r>
            <a:r>
              <a:rPr lang="en-GB" b="0" i="0" dirty="0">
                <a:solidFill>
                  <a:srgbClr val="000080"/>
                </a:solidFill>
                <a:latin typeface="Comic Sans MS"/>
              </a:rPr>
              <a:t>– based on facts rather than opinions or feelings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0964" y="221134"/>
            <a:ext cx="8348243" cy="830997"/>
          </a:xfrm>
          <a:prstGeom prst="rect">
            <a:avLst/>
          </a:prstGeom>
          <a:noFill/>
        </p:spPr>
        <p:txBody>
          <a:bodyPr wrap="square">
            <a:spAutoFit/>
          </a:bodyPr>
          <a:lstStyle/>
          <a:p>
            <a:pPr algn="ctr"/>
            <a:r>
              <a:rPr lang="en-GB" sz="2400" b="1" i="0" dirty="0">
                <a:solidFill>
                  <a:srgbClr val="000080"/>
                </a:solidFill>
                <a:latin typeface="Comic Sans MS"/>
              </a:rPr>
              <a:t>Lesson 1: Comparing Recounts</a:t>
            </a:r>
            <a:endParaRPr lang="en-GB" sz="2400" b="1" dirty="0">
              <a:solidFill>
                <a:srgbClr val="000080"/>
              </a:solidFill>
              <a:latin typeface="Comic Sans MS"/>
            </a:endParaRPr>
          </a:p>
          <a:p>
            <a:pPr algn="ctr"/>
            <a:r>
              <a:rPr lang="en-GB" sz="2400" b="1" i="0" dirty="0">
                <a:solidFill>
                  <a:srgbClr val="000080"/>
                </a:solidFill>
                <a:latin typeface="Comic Sans MS"/>
              </a:rPr>
              <a:t>Modelled Example</a:t>
            </a:r>
          </a:p>
        </p:txBody>
      </p:sp>
      <p:sp>
        <p:nvSpPr>
          <p:cNvPr id="3" name="TextBox 2"/>
          <p:cNvSpPr txBox="1"/>
          <p:nvPr/>
        </p:nvSpPr>
        <p:spPr>
          <a:xfrm>
            <a:off x="491847" y="984046"/>
            <a:ext cx="8087360" cy="707886"/>
          </a:xfrm>
          <a:prstGeom prst="rect">
            <a:avLst/>
          </a:prstGeom>
          <a:noFill/>
        </p:spPr>
        <p:txBody>
          <a:bodyPr wrap="square">
            <a:spAutoFit/>
          </a:bodyPr>
          <a:lstStyle/>
          <a:p>
            <a:pPr algn="ctr"/>
            <a:r>
              <a:rPr lang="en-GB" sz="1600" b="0" i="1" dirty="0">
                <a:solidFill>
                  <a:srgbClr val="000080"/>
                </a:solidFill>
                <a:latin typeface="Comic Sans MS"/>
              </a:rPr>
              <a:t>Two recounts of the Greenfield Pond event:</a:t>
            </a:r>
          </a:p>
        </p:txBody>
      </p:sp>
      <p:sp>
        <p:nvSpPr>
          <p:cNvPr id="4" name="TextBox 3"/>
          <p:cNvSpPr txBox="1"/>
          <p:nvPr/>
        </p:nvSpPr>
        <p:spPr>
          <a:xfrm>
            <a:off x="230964" y="1528834"/>
            <a:ext cx="7996501" cy="5016758"/>
          </a:xfrm>
          <a:prstGeom prst="rect">
            <a:avLst/>
          </a:prstGeom>
          <a:noFill/>
        </p:spPr>
        <p:txBody>
          <a:bodyPr wrap="square">
            <a:spAutoFit/>
          </a:bodyPr>
          <a:lstStyle/>
          <a:p>
            <a:r>
              <a:rPr lang="en-GB" sz="2000" b="0" dirty="0">
                <a:solidFill>
                  <a:srgbClr val="002060"/>
                </a:solidFill>
                <a:latin typeface="Comic Sans MS"/>
              </a:rPr>
              <a:t>Diary version:</a:t>
            </a:r>
          </a:p>
          <a:p>
            <a:endParaRPr lang="en-GB" sz="2000" b="0" dirty="0">
              <a:solidFill>
                <a:srgbClr val="002060"/>
              </a:solidFill>
              <a:latin typeface="Comic Sans MS"/>
            </a:endParaRPr>
          </a:p>
          <a:p>
            <a:r>
              <a:rPr lang="en-GB" sz="2000" b="0" dirty="0">
                <a:solidFill>
                  <a:srgbClr val="002060"/>
                </a:solidFill>
                <a:latin typeface="Comic Sans MS"/>
              </a:rPr>
              <a:t>“I could hardly believe what happened at Greenfield Pond today! When I got to school, everyone was talking about it. The diggers had arrived and the pond was being drained. I felt sick.”</a:t>
            </a:r>
          </a:p>
          <a:p>
            <a:endParaRPr lang="en-GB" sz="2000" dirty="0">
              <a:solidFill>
                <a:srgbClr val="002060"/>
              </a:solidFill>
              <a:latin typeface="Comic Sans MS"/>
            </a:endParaRPr>
          </a:p>
          <a:p>
            <a:r>
              <a:rPr lang="en-GB" sz="2000" b="0" dirty="0">
                <a:solidFill>
                  <a:srgbClr val="002060"/>
                </a:solidFill>
                <a:latin typeface="Comic Sans MS"/>
              </a:rPr>
              <a:t>Newspaper version:</a:t>
            </a:r>
          </a:p>
          <a:p>
            <a:endParaRPr lang="en-GB" sz="2000" b="0" dirty="0">
              <a:solidFill>
                <a:srgbClr val="002060"/>
              </a:solidFill>
              <a:latin typeface="Comic Sans MS"/>
            </a:endParaRPr>
          </a:p>
          <a:p>
            <a:r>
              <a:rPr lang="en-GB" sz="2000" b="0" dirty="0">
                <a:solidFill>
                  <a:srgbClr val="002060"/>
                </a:solidFill>
                <a:latin typeface="Comic Sans MS"/>
              </a:rPr>
              <a:t>“Pupils at Brookton Primary were surprised yesterday when work began to drain Greenfield Pond. The council confirmed that forty new homes will be built on the site.”</a:t>
            </a:r>
          </a:p>
          <a:p>
            <a:endParaRPr lang="en-GB" sz="2000" b="0" i="1" dirty="0">
              <a:solidFill>
                <a:srgbClr val="50AAD2"/>
              </a:solidFill>
              <a:latin typeface="Comic Sans MS"/>
            </a:endParaRPr>
          </a:p>
          <a:p>
            <a:r>
              <a:rPr lang="en-GB" b="0" i="1" dirty="0">
                <a:solidFill>
                  <a:srgbClr val="50AAD2"/>
                </a:solidFill>
                <a:latin typeface="Comic Sans MS"/>
              </a:rPr>
              <a:t>In the diary, the first person pronoun I and the exclamation mark make the tone personal and immediate. In the newspaper version, the naming of the school and the past time phrase make it sound more formal and report-like.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charRg st="614" end="614"/>
                                            </p:txEl>
                                          </p:spTgt>
                                        </p:tgtEl>
                                        <p:attrNameLst>
                                          <p:attrName>style.visibility</p:attrName>
                                        </p:attrNameLst>
                                      </p:cBhvr>
                                      <p:to>
                                        <p:strVal val="visible"/>
                                      </p:to>
                                    </p:set>
                                    <p:animEffect transition="in" filter="fade">
                                      <p:cBhvr>
                                        <p:cTn id="42" dur="1000"/>
                                        <p:tgtEl>
                                          <p:spTgt spid="4">
                                            <p:txEl>
                                              <p:charRg st="614" end="614"/>
                                            </p:txEl>
                                          </p:spTgt>
                                        </p:tgtEl>
                                      </p:cBhvr>
                                    </p:animEffect>
                                    <p:anim calcmode="lin" valueType="num">
                                      <p:cBhvr>
                                        <p:cTn id="43" dur="1000" fill="hold"/>
                                        <p:tgtEl>
                                          <p:spTgt spid="4">
                                            <p:txEl>
                                              <p:charRg st="614" end="61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charRg st="614" end="61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charRg st="614" end="614"/>
                                            </p:txEl>
                                          </p:spTgt>
                                        </p:tgtEl>
                                        <p:attrNameLst>
                                          <p:attrName>style.visibility</p:attrName>
                                        </p:attrNameLst>
                                      </p:cBhvr>
                                      <p:to>
                                        <p:strVal val="visible"/>
                                      </p:to>
                                    </p:set>
                                    <p:animEffect transition="in" filter="fade">
                                      <p:cBhvr>
                                        <p:cTn id="49" dur="1000"/>
                                        <p:tgtEl>
                                          <p:spTgt spid="4">
                                            <p:txEl>
                                              <p:charRg st="614" end="614"/>
                                            </p:txEl>
                                          </p:spTgt>
                                        </p:tgtEl>
                                      </p:cBhvr>
                                    </p:animEffect>
                                    <p:anim calcmode="lin" valueType="num">
                                      <p:cBhvr>
                                        <p:cTn id="50" dur="1000" fill="hold"/>
                                        <p:tgtEl>
                                          <p:spTgt spid="4">
                                            <p:txEl>
                                              <p:charRg st="614" end="614"/>
                                            </p:txEl>
                                          </p:spTgt>
                                        </p:tgtEl>
                                        <p:attrNameLst>
                                          <p:attrName>ppt_x</p:attrName>
                                        </p:attrNameLst>
                                      </p:cBhvr>
                                      <p:tavLst>
                                        <p:tav tm="0">
                                          <p:val>
                                            <p:strVal val="#ppt_x"/>
                                          </p:val>
                                        </p:tav>
                                        <p:tav tm="100000">
                                          <p:val>
                                            <p:strVal val="#ppt_x"/>
                                          </p:val>
                                        </p:tav>
                                      </p:tavLst>
                                    </p:anim>
                                    <p:anim calcmode="lin" valueType="num">
                                      <p:cBhvr>
                                        <p:cTn id="51" dur="1000" fill="hold"/>
                                        <p:tgtEl>
                                          <p:spTgt spid="4">
                                            <p:txEl>
                                              <p:charRg st="614" end="6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r>
              <a:rPr lang="en-GB" sz="1800" b="1" i="0">
                <a:solidFill>
                  <a:srgbClr val="000080"/>
                </a:solidFill>
                <a:latin typeface="Comic Sans MS"/>
              </a:rPr>
              <a:t>Lesson 1: Comparing Recounts – Guided Example</a:t>
            </a:r>
          </a:p>
        </p:txBody>
      </p:sp>
      <p:sp>
        <p:nvSpPr>
          <p:cNvPr id="5" name="TextBox 4"/>
          <p:cNvSpPr txBox="1"/>
          <p:nvPr/>
        </p:nvSpPr>
        <p:spPr>
          <a:xfrm>
            <a:off x="281760" y="600000"/>
            <a:ext cx="4100000" cy="3622380"/>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200"/>
              </a:spcAft>
            </a:pPr>
            <a:r>
              <a:rPr lang="en-GB" sz="2000" b="1" i="0">
                <a:solidFill>
                  <a:srgbClr val="50AAD2"/>
                </a:solidFill>
                <a:latin typeface="Comic Sans MS"/>
              </a:rPr>
              <a:t>Diary Version</a:t>
            </a:r>
          </a:p>
          <a:p>
            <a:pPr>
              <a:spcAft>
                <a:spcPts val="200"/>
              </a:spcAft>
            </a:pPr>
            <a:r>
              <a:rPr lang="en-GB" sz="2000" b="0" i="1">
                <a:solidFill>
                  <a:srgbClr val="000080"/>
                </a:solidFill>
                <a:latin typeface="Comic Sans MS"/>
              </a:rPr>
              <a:t>“I could hardly believe what happened at Greenfield Pond today! When I got to school, everyone was talking about it. The diggers had arrived and the pond was being drained. I felt sick. I kept thinking about the frogs and the dragonflies. Nobody even asked us what we thought.”</a:t>
            </a:r>
          </a:p>
        </p:txBody>
      </p:sp>
      <p:sp>
        <p:nvSpPr>
          <p:cNvPr id="7" name="TextBox 6"/>
          <p:cNvSpPr txBox="1"/>
          <p:nvPr/>
        </p:nvSpPr>
        <p:spPr>
          <a:xfrm>
            <a:off x="4529999" y="600000"/>
            <a:ext cx="4184003" cy="2988967"/>
          </a:xfrm>
          <a:prstGeom prst="roundRect">
            <a:avLst>
              <a:gd name="adj" fmla="val 5000"/>
            </a:avLst>
          </a:prstGeom>
          <a:solidFill>
            <a:srgbClr val="FFFFFF"/>
          </a:solidFill>
          <a:ln w="12700">
            <a:solidFill>
              <a:srgbClr val="000080"/>
            </a:solidFill>
          </a:ln>
        </p:spPr>
        <p:txBody>
          <a:bodyPr wrap="square" lIns="72000" tIns="54000" rIns="72000" bIns="54000">
            <a:spAutoFit/>
          </a:bodyPr>
          <a:lstStyle/>
          <a:p>
            <a:pPr algn="ctr">
              <a:spcAft>
                <a:spcPts val="200"/>
              </a:spcAft>
            </a:pPr>
            <a:r>
              <a:rPr lang="en-GB" sz="2000" b="1" i="0" dirty="0">
                <a:solidFill>
                  <a:srgbClr val="000080"/>
                </a:solidFill>
                <a:latin typeface="Comic Sans MS"/>
              </a:rPr>
              <a:t>Newspaper Version</a:t>
            </a:r>
          </a:p>
          <a:p>
            <a:pPr>
              <a:spcAft>
                <a:spcPts val="200"/>
              </a:spcAft>
            </a:pPr>
            <a:r>
              <a:rPr lang="en-GB" sz="2000" b="0" i="1" dirty="0">
                <a:solidFill>
                  <a:srgbClr val="000080"/>
                </a:solidFill>
                <a:latin typeface="Comic Sans MS"/>
              </a:rPr>
              <a:t>“Pupils at Brookton Primary were surprised yesterday when work began to drain Greenfield Pond. The council confirmed that forty new homes will be built on the site. A spokesperson said the project would bring much-needed housing to the area.”</a:t>
            </a:r>
          </a:p>
        </p:txBody>
      </p:sp>
      <p:sp>
        <p:nvSpPr>
          <p:cNvPr id="8" name="TextBox 7"/>
          <p:cNvSpPr txBox="1"/>
          <p:nvPr/>
        </p:nvSpPr>
        <p:spPr>
          <a:xfrm>
            <a:off x="365760" y="5070864"/>
            <a:ext cx="8348243" cy="1350532"/>
          </a:xfrm>
          <a:prstGeom prst="roundRect">
            <a:avLst>
              <a:gd name="adj" fmla="val 3000"/>
            </a:avLst>
          </a:prstGeom>
          <a:solidFill>
            <a:srgbClr val="E0F4F4"/>
          </a:solidFill>
          <a:ln w="9525">
            <a:solidFill>
              <a:srgbClr val="50AAD2"/>
            </a:solidFill>
          </a:ln>
        </p:spPr>
        <p:txBody>
          <a:bodyPr wrap="square" lIns="91440" tIns="54000" rIns="91440" bIns="54000">
            <a:spAutoFit/>
          </a:bodyPr>
          <a:lstStyle/>
          <a:p>
            <a:pPr algn="ctr">
              <a:spcAft>
                <a:spcPts val="200"/>
              </a:spcAft>
            </a:pPr>
            <a:r>
              <a:rPr lang="en-GB" sz="1400" b="1" i="0" dirty="0">
                <a:solidFill>
                  <a:srgbClr val="000080"/>
                </a:solidFill>
                <a:latin typeface="Comic Sans MS"/>
              </a:rPr>
              <a:t>Comparing Recounts Together</a:t>
            </a:r>
          </a:p>
          <a:p>
            <a:pPr>
              <a:spcAft>
                <a:spcPts val="200"/>
              </a:spcAft>
            </a:pPr>
            <a:r>
              <a:rPr lang="en-GB" sz="1200" b="0" i="0" dirty="0">
                <a:solidFill>
                  <a:srgbClr val="000080"/>
                </a:solidFill>
                <a:latin typeface="Comic Sans MS"/>
              </a:rPr>
              <a:t>Read each recount together and highlight evidence for tone. Complete a comparison chart with these headings:</a:t>
            </a:r>
          </a:p>
          <a:p>
            <a:pPr>
              <a:spcAft>
                <a:spcPts val="100"/>
              </a:spcAft>
            </a:pPr>
            <a:r>
              <a:rPr lang="en-GB" sz="1200" b="1" i="0" dirty="0">
                <a:solidFill>
                  <a:srgbClr val="000080"/>
                </a:solidFill>
                <a:latin typeface="Comic Sans MS"/>
              </a:rPr>
              <a:t>Audience • Purpose • Pronouns • Language choices • Overall effect</a:t>
            </a:r>
          </a:p>
          <a:p>
            <a:pPr>
              <a:spcAft>
                <a:spcPts val="200"/>
              </a:spcAft>
            </a:pPr>
            <a:r>
              <a:rPr lang="en-GB" sz="1200" b="0" i="1" dirty="0">
                <a:solidFill>
                  <a:srgbClr val="50AAD2"/>
                </a:solidFill>
                <a:latin typeface="Comic Sans MS"/>
              </a:rPr>
              <a:t>“Would this detail matter to a friend reading a diary, or to the wider public reading a newspaper?”</a:t>
            </a:r>
          </a:p>
          <a:p>
            <a:pPr>
              <a:spcAft>
                <a:spcPts val="100"/>
              </a:spcAft>
            </a:pPr>
            <a:r>
              <a:rPr lang="en-GB" sz="1200" b="0" i="0" dirty="0">
                <a:solidFill>
                  <a:srgbClr val="000080"/>
                </a:solidFill>
                <a:latin typeface="Comic Sans MS"/>
              </a:rPr>
              <a:t>Co-construct: Diary – personal pronouns, exclamation marks, feelings, informal vocabulary. Newspaper – third person, past time phrases, factual details, formal vocabulary.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Lesson 1: Comparing Recounts – Independent Task</a:t>
            </a:r>
          </a:p>
        </p:txBody>
      </p:sp>
      <p:sp>
        <p:nvSpPr>
          <p:cNvPr id="5" name="TextBox 4"/>
          <p:cNvSpPr txBox="1"/>
          <p:nvPr/>
        </p:nvSpPr>
        <p:spPr>
          <a:xfrm>
            <a:off x="281760" y="1112064"/>
            <a:ext cx="4100000" cy="2988967"/>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200"/>
              </a:spcAft>
            </a:pPr>
            <a:r>
              <a:rPr lang="en-GB" sz="2000" b="1" i="0">
                <a:solidFill>
                  <a:srgbClr val="50AAD2"/>
                </a:solidFill>
                <a:latin typeface="Comic Sans MS"/>
              </a:rPr>
              <a:t>Diary Version</a:t>
            </a:r>
          </a:p>
          <a:p>
            <a:pPr>
              <a:spcAft>
                <a:spcPts val="200"/>
              </a:spcAft>
            </a:pPr>
            <a:r>
              <a:rPr lang="en-GB" sz="2000" b="0" i="1">
                <a:solidFill>
                  <a:srgbClr val="000080"/>
                </a:solidFill>
                <a:latin typeface="Comic Sans MS"/>
              </a:rPr>
              <a:t>“After school, I ran straight to the pond. The water was already half gone and the mud smelled horrible. I wanted to cry. Mum said it would be all right, but I do not believe her. That pond was the best place in the whole village.”</a:t>
            </a:r>
          </a:p>
        </p:txBody>
      </p:sp>
      <p:sp>
        <p:nvSpPr>
          <p:cNvPr id="7" name="TextBox 6"/>
          <p:cNvSpPr txBox="1"/>
          <p:nvPr/>
        </p:nvSpPr>
        <p:spPr>
          <a:xfrm>
            <a:off x="4530000" y="1112064"/>
            <a:ext cx="4100000" cy="2988967"/>
          </a:xfrm>
          <a:prstGeom prst="roundRect">
            <a:avLst>
              <a:gd name="adj" fmla="val 5000"/>
            </a:avLst>
          </a:prstGeom>
          <a:solidFill>
            <a:srgbClr val="FFFFFF"/>
          </a:solidFill>
          <a:ln w="12700">
            <a:solidFill>
              <a:srgbClr val="000080"/>
            </a:solidFill>
          </a:ln>
        </p:spPr>
        <p:txBody>
          <a:bodyPr wrap="square" lIns="72000" tIns="54000" rIns="72000" bIns="54000">
            <a:spAutoFit/>
          </a:bodyPr>
          <a:lstStyle/>
          <a:p>
            <a:pPr algn="ctr">
              <a:spcAft>
                <a:spcPts val="200"/>
              </a:spcAft>
            </a:pPr>
            <a:r>
              <a:rPr lang="en-GB" sz="2000" b="1" i="0">
                <a:solidFill>
                  <a:srgbClr val="000080"/>
                </a:solidFill>
                <a:latin typeface="Comic Sans MS"/>
              </a:rPr>
              <a:t>Newspaper Version</a:t>
            </a:r>
          </a:p>
          <a:p>
            <a:pPr>
              <a:spcAft>
                <a:spcPts val="200"/>
              </a:spcAft>
            </a:pPr>
            <a:r>
              <a:rPr lang="en-GB" sz="2000" b="0" i="1">
                <a:solidFill>
                  <a:srgbClr val="000080"/>
                </a:solidFill>
                <a:latin typeface="Comic Sans MS"/>
              </a:rPr>
              <a:t>“Work to drain Greenfield Pond continued on Tuesday afternoon. A spokesperson for the building company said the project was on schedule. Local wildlife groups have been consulted about relocating protected newts from the site.”</a:t>
            </a:r>
          </a:p>
        </p:txBody>
      </p:sp>
      <p:sp>
        <p:nvSpPr>
          <p:cNvPr id="8" name="TextBox 7"/>
          <p:cNvSpPr txBox="1"/>
          <p:nvPr/>
        </p:nvSpPr>
        <p:spPr>
          <a:xfrm>
            <a:off x="281756" y="4539304"/>
            <a:ext cx="8348243" cy="1536984"/>
          </a:xfrm>
          <a:prstGeom prst="roundRect">
            <a:avLst>
              <a:gd name="adj" fmla="val 3000"/>
            </a:avLst>
          </a:prstGeom>
          <a:solidFill>
            <a:srgbClr val="E0F4F4"/>
          </a:solidFill>
          <a:ln w="9525">
            <a:solidFill>
              <a:srgbClr val="50AAD2"/>
            </a:solidFill>
          </a:ln>
        </p:spPr>
        <p:txBody>
          <a:bodyPr wrap="square" lIns="91440" tIns="54000" rIns="91440" bIns="54000">
            <a:spAutoFit/>
          </a:bodyPr>
          <a:lstStyle/>
          <a:p>
            <a:pPr algn="ctr">
              <a:spcAft>
                <a:spcPts val="200"/>
              </a:spcAft>
            </a:pPr>
            <a:r>
              <a:rPr lang="en-GB" sz="1400" b="1" i="0" dirty="0">
                <a:solidFill>
                  <a:srgbClr val="000080"/>
                </a:solidFill>
                <a:latin typeface="Comic Sans MS"/>
              </a:rPr>
              <a:t>Work in Pairs</a:t>
            </a:r>
          </a:p>
          <a:p>
            <a:pPr>
              <a:spcAft>
                <a:spcPts val="200"/>
              </a:spcAft>
            </a:pPr>
            <a:r>
              <a:rPr lang="en-GB" sz="1200" b="0" i="0" dirty="0">
                <a:solidFill>
                  <a:srgbClr val="000080"/>
                </a:solidFill>
                <a:latin typeface="Comic Sans MS"/>
              </a:rPr>
              <a:t>Read the extracts above and complete your own comparison chart. Use these headings:</a:t>
            </a:r>
          </a:p>
          <a:p>
            <a:pPr>
              <a:spcAft>
                <a:spcPts val="100"/>
              </a:spcAft>
            </a:pPr>
            <a:r>
              <a:rPr lang="en-GB" sz="1200" b="1" i="0" dirty="0">
                <a:solidFill>
                  <a:srgbClr val="000080"/>
                </a:solidFill>
                <a:latin typeface="Comic Sans MS"/>
              </a:rPr>
              <a:t>Audience • Purpose • Pronouns • Language choices • Overall effect</a:t>
            </a:r>
          </a:p>
          <a:p>
            <a:pPr marL="342900" indent="-342900">
              <a:spcAft>
                <a:spcPts val="100"/>
              </a:spcAft>
              <a:buFont typeface="Arial" panose="020B0604020202020204" pitchFamily="34" charset="0"/>
              <a:buChar char="1."/>
            </a:pPr>
            <a:r>
              <a:rPr lang="en-GB" sz="1200" b="0" i="0" dirty="0">
                <a:solidFill>
                  <a:srgbClr val="000080"/>
                </a:solidFill>
                <a:latin typeface="Comic Sans MS"/>
              </a:rPr>
              <a:t>Underline informal phrases in the diary version.</a:t>
            </a:r>
          </a:p>
          <a:p>
            <a:pPr marL="342900" indent="-342900">
              <a:spcAft>
                <a:spcPts val="100"/>
              </a:spcAft>
              <a:buFont typeface="Arial" panose="020B0604020202020204" pitchFamily="34" charset="0"/>
              <a:buChar char="2."/>
            </a:pPr>
            <a:r>
              <a:rPr lang="en-GB" sz="1200" b="0" i="0" dirty="0">
                <a:solidFill>
                  <a:srgbClr val="000080"/>
                </a:solidFill>
                <a:latin typeface="Comic Sans MS"/>
              </a:rPr>
              <a:t>Circle formal words in the newspaper version.</a:t>
            </a:r>
          </a:p>
          <a:p>
            <a:pPr marL="342900" indent="-342900">
              <a:spcAft>
                <a:spcPts val="100"/>
              </a:spcAft>
              <a:buFont typeface="Arial" panose="020B0604020202020204" pitchFamily="34" charset="0"/>
              <a:buChar char="⭐"/>
            </a:pPr>
            <a:r>
              <a:rPr lang="en-GB" sz="1200" b="1" i="0" dirty="0">
                <a:solidFill>
                  <a:srgbClr val="000080"/>
                </a:solidFill>
                <a:latin typeface="Comic Sans MS"/>
              </a:rPr>
              <a:t>Challenge: </a:t>
            </a:r>
            <a:r>
              <a:rPr lang="en-GB" sz="1200" b="0" i="0" dirty="0">
                <a:solidFill>
                  <a:srgbClr val="000080"/>
                </a:solidFill>
                <a:latin typeface="Comic Sans MS"/>
              </a:rPr>
              <a:t>Explain which details were included in one version but left out of the other and why that suits the audience.</a:t>
            </a:r>
          </a:p>
        </p:txBody>
      </p:sp>
      <p:sp>
        <p:nvSpPr>
          <p:cNvPr id="4" name="TextBox 3"/>
          <p:cNvSpPr txBox="1"/>
          <p:nvPr/>
        </p:nvSpPr>
        <p:spPr>
          <a:xfrm>
            <a:off x="281757" y="6392595"/>
            <a:ext cx="8348243" cy="290393"/>
          </a:xfrm>
          <a:prstGeom prst="roundRect">
            <a:avLst>
              <a:gd name="adj" fmla="val 8000"/>
            </a:avLst>
          </a:prstGeom>
          <a:solidFill>
            <a:srgbClr val="E0F4F4"/>
          </a:solidFill>
          <a:ln w="9525">
            <a:solidFill>
              <a:srgbClr val="50AAD2"/>
            </a:solidFill>
          </a:ln>
        </p:spPr>
        <p:txBody>
          <a:bodyPr wrap="square" lIns="91440" tIns="45720" rIns="91440" bIns="45720" anchor="ctr">
            <a:spAutoFit/>
          </a:bodyPr>
          <a:lstStyle/>
          <a:p>
            <a:pPr algn="ctr"/>
            <a:r>
              <a:rPr lang="en-GB" sz="1200" b="1" i="0" dirty="0">
                <a:solidFill>
                  <a:srgbClr val="000080"/>
                </a:solidFill>
                <a:latin typeface="Comic Sans MS"/>
              </a:rPr>
              <a:t>Remember:</a:t>
            </a:r>
            <a:r>
              <a:rPr lang="en-GB" sz="1200" b="0" i="0">
                <a:solidFill>
                  <a:srgbClr val="000080"/>
                </a:solidFill>
                <a:latin typeface="Comic Sans MS"/>
              </a:rPr>
              <a:t> The same event sounds different depending</a:t>
            </a:r>
            <a:r>
              <a:rPr lang="en-GB" sz="1200" b="0" i="0" dirty="0">
                <a:solidFill>
                  <a:srgbClr val="000080"/>
                </a:solidFill>
                <a:latin typeface="Comic Sans MS"/>
              </a:rPr>
              <a:t> on </a:t>
            </a:r>
            <a:r>
              <a:rPr lang="en-GB" sz="1200" b="0" i="0">
                <a:solidFill>
                  <a:srgbClr val="000080"/>
                </a:solidFill>
                <a:latin typeface="Comic Sans MS"/>
              </a:rPr>
              <a:t>who </a:t>
            </a:r>
            <a:r>
              <a:rPr lang="en-GB" sz="1200" b="0" i="0" dirty="0">
                <a:solidFill>
                  <a:srgbClr val="000080"/>
                </a:solidFill>
                <a:latin typeface="Comic Sans MS"/>
              </a:rPr>
              <a:t>the </a:t>
            </a:r>
            <a:r>
              <a:rPr lang="en-GB" sz="1200" b="0" i="0">
                <a:solidFill>
                  <a:srgbClr val="000080"/>
                </a:solidFill>
                <a:latin typeface="Comic Sans MS"/>
              </a:rPr>
              <a:t>writer is talking to and why.</a:t>
            </a:r>
            <a:endParaRPr lang="en-GB" sz="1200" b="0" i="0" dirty="0">
              <a:solidFill>
                <a:srgbClr val="000080"/>
              </a:solidFill>
              <a:latin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How Tone Changes for Audience and Purpose</a:t>
            </a:r>
          </a:p>
        </p:txBody>
      </p:sp>
      <p:sp>
        <p:nvSpPr>
          <p:cNvPr id="3" name="TextBox 2"/>
          <p:cNvSpPr txBox="1"/>
          <p:nvPr/>
        </p:nvSpPr>
        <p:spPr>
          <a:xfrm>
            <a:off x="1833256" y="1004926"/>
            <a:ext cx="5491088" cy="2244708"/>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400"/>
              </a:spcAft>
            </a:pPr>
            <a:r>
              <a:rPr lang="en-GB" sz="1600" b="1" i="0">
                <a:solidFill>
                  <a:srgbClr val="50AAD2"/>
                </a:solidFill>
                <a:latin typeface="Comic Sans MS"/>
              </a:rPr>
              <a:t>Our display </a:t>
            </a:r>
            <a:r>
              <a:rPr lang="en-GB" sz="1600" b="1" i="0" dirty="0">
                <a:solidFill>
                  <a:srgbClr val="50AAD2"/>
                </a:solidFill>
                <a:latin typeface="Comic Sans MS"/>
              </a:rPr>
              <a:t>list – add your ideas!</a:t>
            </a:r>
          </a:p>
          <a:p>
            <a:pPr marL="342900" indent="-342900">
              <a:spcAft>
                <a:spcPts val="200"/>
              </a:spcAft>
              <a:buFont typeface="Arial" panose="020B0604020202020204" pitchFamily="34" charset="0"/>
              <a:buChar char="✔"/>
            </a:pPr>
            <a:r>
              <a:rPr lang="en-GB" sz="1600" b="0" i="0" dirty="0">
                <a:solidFill>
                  <a:srgbClr val="000080"/>
                </a:solidFill>
                <a:latin typeface="Comic Sans MS"/>
              </a:rPr>
              <a:t>Share one difference you noticed between the two recount forms and explain how it changes the reader’s experience.</a:t>
            </a:r>
          </a:p>
          <a:p>
            <a:pPr marL="342900" indent="-342900">
              <a:spcAft>
                <a:spcPts val="200"/>
              </a:spcAft>
              <a:buFont typeface="Arial" panose="020B0604020202020204" pitchFamily="34" charset="0"/>
              <a:buChar char="✔"/>
            </a:pPr>
            <a:r>
              <a:rPr lang="en-GB" sz="1600" b="0" i="0" dirty="0">
                <a:solidFill>
                  <a:srgbClr val="000080"/>
                </a:solidFill>
                <a:latin typeface="Comic Sans MS"/>
              </a:rPr>
              <a:t>Listen to your partner’s ideas – can we add anything new to the list?</a:t>
            </a:r>
          </a:p>
          <a:p>
            <a:pPr marL="342900" indent="-342900">
              <a:spcAft>
                <a:spcPts val="200"/>
              </a:spcAft>
              <a:buFont typeface="Arial" panose="020B0604020202020204" pitchFamily="34" charset="0"/>
              <a:buChar char="✔"/>
            </a:pPr>
            <a:r>
              <a:rPr lang="en-GB" sz="1600" b="0" i="0" dirty="0">
                <a:solidFill>
                  <a:srgbClr val="000080"/>
                </a:solidFill>
                <a:latin typeface="Comic Sans MS"/>
              </a:rPr>
              <a:t>Be ready to explain: How does changing the audience change the way we write?</a:t>
            </a:r>
          </a:p>
        </p:txBody>
      </p:sp>
      <p:sp>
        <p:nvSpPr>
          <p:cNvPr id="5" name="TextBox 4"/>
          <p:cNvSpPr txBox="1"/>
          <p:nvPr/>
        </p:nvSpPr>
        <p:spPr>
          <a:xfrm>
            <a:off x="365761" y="4600000"/>
            <a:ext cx="8083296" cy="872314"/>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r>
              <a:rPr lang="en-GB" sz="1600" b="1" i="0">
                <a:solidFill>
                  <a:srgbClr val="000080"/>
                </a:solidFill>
                <a:latin typeface="Comic Sans MS"/>
              </a:rPr>
              <a:t>Remember: </a:t>
            </a:r>
            <a:r>
              <a:rPr lang="en-GB" sz="1600" b="0" i="0">
                <a:solidFill>
                  <a:srgbClr val="000080"/>
                </a:solidFill>
                <a:latin typeface="Comic Sans MS"/>
              </a:rPr>
              <a:t>This list will guide your writing for the rest of the unit. Keep it visible – we will return to it in every lesson.</a:t>
            </a:r>
          </a:p>
          <a:p>
            <a:pPr algn="ctr"/>
            <a:r>
              <a:rPr lang="en-GB" sz="1600" b="0" i="1">
                <a:solidFill>
                  <a:srgbClr val="50AAD2"/>
                </a:solidFill>
                <a:latin typeface="Comic Sans MS"/>
              </a:rPr>
              <a:t>Next lesson: We will choose vocabulary and details to suit different audiences.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445346" y="1517904"/>
            <a:ext cx="8253307" cy="1200329"/>
          </a:xfrm>
          <a:prstGeom prst="rect">
            <a:avLst/>
          </a:prstGeom>
          <a:noFill/>
        </p:spPr>
        <p:txBody>
          <a:bodyPr wrap="square">
            <a:spAutoFit/>
          </a:bodyPr>
          <a:lstStyle/>
          <a:p>
            <a:pPr algn="ctr"/>
            <a:r>
              <a:rPr lang="en-GB" sz="2400" b="1" i="0" dirty="0">
                <a:solidFill>
                  <a:srgbClr val="000080"/>
                </a:solidFill>
                <a:latin typeface="Comic Sans MS"/>
              </a:rPr>
              <a:t>Lesson 2: </a:t>
            </a:r>
            <a:r>
              <a:rPr lang="en-GB" sz="2400" b="1" i="0">
                <a:solidFill>
                  <a:srgbClr val="000080"/>
                </a:solidFill>
                <a:latin typeface="Comic Sans MS"/>
              </a:rPr>
              <a:t>Choosing Vocabulary and Details for Different Audiences</a:t>
            </a:r>
            <a:endParaRPr lang="en-GB" sz="2400" b="1" dirty="0">
              <a:solidFill>
                <a:srgbClr val="000080"/>
              </a:solidFill>
              <a:latin typeface="Comic Sans MS"/>
            </a:endParaRPr>
          </a:p>
          <a:p>
            <a:pPr algn="ctr"/>
            <a:r>
              <a:rPr lang="en-GB" sz="2400" b="1" i="0" dirty="0">
                <a:solidFill>
                  <a:srgbClr val="000080"/>
                </a:solidFill>
                <a:latin typeface="Comic Sans MS"/>
              </a:rPr>
              <a:t>Learning Objective</a:t>
            </a:r>
          </a:p>
        </p:txBody>
      </p:sp>
      <p:sp>
        <p:nvSpPr>
          <p:cNvPr id="3" name="TextBox 2"/>
          <p:cNvSpPr txBox="1"/>
          <p:nvPr/>
        </p:nvSpPr>
        <p:spPr>
          <a:xfrm>
            <a:off x="445346" y="3165518"/>
            <a:ext cx="7720758" cy="830997"/>
          </a:xfrm>
          <a:prstGeom prst="rect">
            <a:avLst/>
          </a:prstGeom>
          <a:noFill/>
        </p:spPr>
        <p:txBody>
          <a:bodyPr wrap="square">
            <a:spAutoFit/>
          </a:bodyPr>
          <a:lstStyle/>
          <a:p>
            <a:pPr algn="ctr"/>
            <a:r>
              <a:rPr lang="en-GB" sz="2400" b="0" i="0">
                <a:solidFill>
                  <a:srgbClr val="000080"/>
                </a:solidFill>
                <a:latin typeface="Comic Sans MS"/>
              </a:rPr>
              <a:t>To select formal or informal vocabulary and relevant details to suit a chosen audience.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91440" y="650916"/>
            <a:ext cx="8348243" cy="830997"/>
          </a:xfrm>
          <a:prstGeom prst="rect">
            <a:avLst/>
          </a:prstGeom>
          <a:noFill/>
        </p:spPr>
        <p:txBody>
          <a:bodyPr wrap="square">
            <a:spAutoFit/>
          </a:bodyPr>
          <a:lstStyle/>
          <a:p>
            <a:pPr algn="ctr"/>
            <a:r>
              <a:rPr lang="en-GB" sz="2400" b="1" i="0" dirty="0">
                <a:solidFill>
                  <a:srgbClr val="000080"/>
                </a:solidFill>
                <a:latin typeface="Comic Sans MS"/>
              </a:rPr>
              <a:t>Lesson 2: </a:t>
            </a:r>
            <a:r>
              <a:rPr lang="en-GB" sz="2400" b="1" i="0">
                <a:solidFill>
                  <a:srgbClr val="000080"/>
                </a:solidFill>
                <a:latin typeface="Comic Sans MS"/>
              </a:rPr>
              <a:t>Choosing Vocabulary and Details</a:t>
            </a:r>
            <a:endParaRPr lang="en-GB" sz="2400" b="1" dirty="0">
              <a:solidFill>
                <a:srgbClr val="000080"/>
              </a:solidFill>
              <a:latin typeface="Comic Sans MS"/>
            </a:endParaRPr>
          </a:p>
          <a:p>
            <a:pPr algn="ctr"/>
            <a:r>
              <a:rPr lang="en-GB" sz="2400" b="1" i="0" dirty="0">
                <a:solidFill>
                  <a:srgbClr val="000080"/>
                </a:solidFill>
                <a:latin typeface="Comic Sans MS"/>
              </a:rPr>
              <a:t>Success Criteria</a:t>
            </a:r>
          </a:p>
        </p:txBody>
      </p:sp>
      <p:sp>
        <p:nvSpPr>
          <p:cNvPr id="3" name="TextBox 2"/>
          <p:cNvSpPr txBox="1"/>
          <p:nvPr/>
        </p:nvSpPr>
        <p:spPr>
          <a:xfrm>
            <a:off x="491847" y="2237815"/>
            <a:ext cx="8087360" cy="1569660"/>
          </a:xfrm>
          <a:prstGeom prst="rect">
            <a:avLst/>
          </a:prstGeom>
          <a:noFill/>
        </p:spPr>
        <p:txBody>
          <a:bodyPr wrap="square">
            <a:spAutoFit/>
          </a:bodyPr>
          <a:lstStyle/>
          <a:p>
            <a:pPr marL="457200" indent="-457200">
              <a:buFont typeface="Arial" panose="020B0604020202020204" pitchFamily="34" charset="0"/>
              <a:buChar char="•"/>
            </a:pPr>
            <a:r>
              <a:rPr lang="en-GB" sz="2400" b="0" i="0">
                <a:solidFill>
                  <a:srgbClr val="000080"/>
                </a:solidFill>
                <a:latin typeface="Comic Sans MS"/>
              </a:rPr>
              <a:t>I can sort words and phrases by tone.</a:t>
            </a:r>
          </a:p>
          <a:p>
            <a:pPr marL="457200" indent="-457200">
              <a:buFont typeface="Arial" panose="020B0604020202020204" pitchFamily="34" charset="0"/>
              <a:buChar char="•"/>
            </a:pPr>
            <a:r>
              <a:rPr lang="en-GB" sz="2400" b="0" i="0">
                <a:solidFill>
                  <a:srgbClr val="000080"/>
                </a:solidFill>
                <a:latin typeface="Comic Sans MS"/>
              </a:rPr>
              <a:t>I can explain which details suit a diary and which suit a newspaper report.</a:t>
            </a:r>
          </a:p>
          <a:p>
            <a:pPr marL="457200" indent="-457200">
              <a:buFont typeface="Arial" panose="020B0604020202020204" pitchFamily="34" charset="0"/>
              <a:buChar char="•"/>
            </a:pPr>
            <a:r>
              <a:rPr lang="en-GB" sz="2400" b="0" i="0">
                <a:solidFill>
                  <a:srgbClr val="000080"/>
                </a:solidFill>
                <a:latin typeface="Comic Sans MS"/>
              </a:rPr>
              <a:t>I can build a vocabulary bank to support my writing.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5200000" cy="830997"/>
          </a:xfrm>
          <a:prstGeom prst="rect">
            <a:avLst/>
          </a:prstGeom>
          <a:noFill/>
        </p:spPr>
        <p:txBody>
          <a:bodyPr wrap="square">
            <a:spAutoFit/>
          </a:bodyPr>
          <a:lstStyle/>
          <a:p>
            <a:pPr algn="ctr"/>
            <a:r>
              <a:rPr lang="en-GB" sz="2400" b="1" i="0">
                <a:solidFill>
                  <a:srgbClr val="000080"/>
                </a:solidFill>
                <a:latin typeface="Comic Sans MS"/>
              </a:rPr>
              <a:t>Lesson 2: Choosing Vocabulary – Our Focus Today</a:t>
            </a:r>
          </a:p>
        </p:txBody>
      </p:sp>
      <p:sp>
        <p:nvSpPr>
          <p:cNvPr id="3" name="TextBox 2"/>
          <p:cNvSpPr txBox="1"/>
          <p:nvPr/>
        </p:nvSpPr>
        <p:spPr>
          <a:xfrm>
            <a:off x="491847" y="1500000"/>
            <a:ext cx="5000000" cy="4524315"/>
          </a:xfrm>
          <a:prstGeom prst="rect">
            <a:avLst/>
          </a:prstGeom>
          <a:noFill/>
        </p:spPr>
        <p:txBody>
          <a:bodyPr wrap="square">
            <a:spAutoFit/>
          </a:bodyPr>
          <a:lstStyle/>
          <a:p>
            <a:r>
              <a:rPr lang="en-GB" sz="1800" b="0" i="1" dirty="0">
                <a:solidFill>
                  <a:srgbClr val="50AAD2"/>
                </a:solidFill>
                <a:latin typeface="Comic Sans MS"/>
              </a:rPr>
              <a:t>Good writers make choices before they write. </a:t>
            </a:r>
          </a:p>
          <a:p>
            <a:endParaRPr lang="en-GB" i="1" dirty="0">
              <a:solidFill>
                <a:srgbClr val="50AAD2"/>
              </a:solidFill>
              <a:latin typeface="Comic Sans MS"/>
            </a:endParaRPr>
          </a:p>
          <a:p>
            <a:r>
              <a:rPr lang="en-GB" sz="1800" b="0" i="1" dirty="0">
                <a:solidFill>
                  <a:srgbClr val="50AAD2"/>
                </a:solidFill>
                <a:latin typeface="Comic Sans MS"/>
              </a:rPr>
              <a:t>They think: Who is reading this? What do they need to know? How should it sound? </a:t>
            </a:r>
          </a:p>
          <a:p>
            <a:endParaRPr lang="en-GB" i="1" dirty="0">
              <a:solidFill>
                <a:srgbClr val="50AAD2"/>
              </a:solidFill>
              <a:latin typeface="Comic Sans MS"/>
            </a:endParaRPr>
          </a:p>
          <a:p>
            <a:r>
              <a:rPr lang="en-GB" sz="1800" b="0" i="1" dirty="0">
                <a:solidFill>
                  <a:srgbClr val="50AAD2"/>
                </a:solidFill>
                <a:latin typeface="Comic Sans MS"/>
              </a:rPr>
              <a:t>Today we are going to collect words and phrases that belong to different tones.</a:t>
            </a:r>
          </a:p>
          <a:p>
            <a:endParaRPr lang="en-GB" i="1" dirty="0">
              <a:solidFill>
                <a:srgbClr val="50AAD2"/>
              </a:solidFill>
              <a:latin typeface="Comic Sans MS"/>
            </a:endParaRPr>
          </a:p>
          <a:p>
            <a:r>
              <a:rPr lang="en-GB" sz="1800" b="0" i="1" dirty="0">
                <a:solidFill>
                  <a:srgbClr val="50AAD2"/>
                </a:solidFill>
                <a:latin typeface="Comic Sans MS"/>
              </a:rPr>
              <a:t> Some language sounds chatty, emotional and personal. Other language sounds calm, precise and factual. </a:t>
            </a:r>
          </a:p>
          <a:p>
            <a:endParaRPr lang="en-GB" i="1" dirty="0">
              <a:solidFill>
                <a:srgbClr val="50AAD2"/>
              </a:solidFill>
              <a:latin typeface="Comic Sans MS"/>
            </a:endParaRPr>
          </a:p>
          <a:p>
            <a:r>
              <a:rPr lang="en-GB" sz="1800" b="0" i="1" dirty="0">
                <a:solidFill>
                  <a:srgbClr val="50AAD2"/>
                </a:solidFill>
                <a:latin typeface="Comic Sans MS"/>
              </a:rPr>
              <a:t>We will also decide which details matter most to different readers because not every recount includes everything.</a:t>
            </a:r>
          </a:p>
        </p:txBody>
      </p:sp>
      <p:pic>
        <p:nvPicPr>
          <p:cNvPr id="10" name="Picture 9"/>
          <p:cNvPicPr>
            <a:picLocks noChangeAspect="1"/>
          </p:cNvPicPr>
          <p:nvPr/>
        </p:nvPicPr>
        <p:blipFill>
          <a:blip r:embed="rId2"/>
          <a:srcRect l="2021" r="2031"/>
          <a:stretch>
            <a:fillRect/>
          </a:stretch>
        </p:blipFill>
        <p:spPr>
          <a:xfrm>
            <a:off x="5600000" y="1100000"/>
            <a:ext cx="3200000" cy="500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lang="en-GB" sz="2400" b="1" i="0">
                <a:solidFill>
                  <a:srgbClr val="000080"/>
                </a:solidFill>
                <a:latin typeface="Comic Sans MS"/>
              </a:rPr>
              <a:t>Lesson 2: Choosing Vocabulary – Key Terms</a:t>
            </a:r>
          </a:p>
        </p:txBody>
      </p:sp>
      <p:sp>
        <p:nvSpPr>
          <p:cNvPr id="3" name="TextBox 2"/>
          <p:cNvSpPr txBox="1"/>
          <p:nvPr/>
        </p:nvSpPr>
        <p:spPr>
          <a:xfrm>
            <a:off x="365760" y="1058241"/>
            <a:ext cx="8087360" cy="3744808"/>
          </a:xfrm>
          <a:prstGeom prst="rect">
            <a:avLst/>
          </a:prstGeom>
          <a:noFill/>
        </p:spPr>
        <p:txBody>
          <a:bodyPr wrap="square">
            <a:spAutoFit/>
          </a:bodyPr>
          <a:lstStyle/>
          <a:p>
            <a:pPr>
              <a:lnSpc>
                <a:spcPct val="150000"/>
              </a:lnSpc>
            </a:pPr>
            <a:r>
              <a:rPr lang="en-GB" sz="1600" b="1" i="0" dirty="0">
                <a:solidFill>
                  <a:srgbClr val="000080"/>
                </a:solidFill>
                <a:latin typeface="Comic Sans MS"/>
              </a:rPr>
              <a:t>vocabulary bank</a:t>
            </a:r>
            <a:r>
              <a:rPr lang="en-GB" sz="1600" b="0" i="0" dirty="0">
                <a:solidFill>
                  <a:srgbClr val="000080"/>
                </a:solidFill>
                <a:latin typeface="Comic Sans MS"/>
              </a:rPr>
              <a:t> – a collection of useful words and phrases organised by purpose</a:t>
            </a:r>
          </a:p>
          <a:p>
            <a:pPr>
              <a:lnSpc>
                <a:spcPct val="150000"/>
              </a:lnSpc>
            </a:pPr>
            <a:r>
              <a:rPr lang="en-GB" sz="1600" b="1" i="0" dirty="0">
                <a:solidFill>
                  <a:srgbClr val="000080"/>
                </a:solidFill>
                <a:latin typeface="Comic Sans MS"/>
              </a:rPr>
              <a:t>audience</a:t>
            </a:r>
            <a:r>
              <a:rPr lang="en-GB" sz="1600" b="0" i="0" dirty="0">
                <a:solidFill>
                  <a:srgbClr val="000080"/>
                </a:solidFill>
                <a:latin typeface="Comic Sans MS"/>
              </a:rPr>
              <a:t> – the person or people who will read or hear the writing</a:t>
            </a:r>
          </a:p>
          <a:p>
            <a:pPr>
              <a:lnSpc>
                <a:spcPct val="150000"/>
              </a:lnSpc>
            </a:pPr>
            <a:r>
              <a:rPr lang="en-GB" sz="1600" b="1" i="0" dirty="0">
                <a:solidFill>
                  <a:srgbClr val="000080"/>
                </a:solidFill>
                <a:latin typeface="Comic Sans MS"/>
              </a:rPr>
              <a:t>purpose</a:t>
            </a:r>
            <a:r>
              <a:rPr lang="en-GB" sz="1600" b="0" i="0" dirty="0">
                <a:solidFill>
                  <a:srgbClr val="000080"/>
                </a:solidFill>
                <a:latin typeface="Comic Sans MS"/>
              </a:rPr>
              <a:t> – the reason a text has been written</a:t>
            </a:r>
          </a:p>
          <a:p>
            <a:pPr>
              <a:lnSpc>
                <a:spcPct val="150000"/>
              </a:lnSpc>
            </a:pPr>
            <a:r>
              <a:rPr lang="en-GB" sz="1600" b="1" i="0" dirty="0">
                <a:solidFill>
                  <a:srgbClr val="000080"/>
                </a:solidFill>
                <a:latin typeface="Comic Sans MS"/>
              </a:rPr>
              <a:t>formal</a:t>
            </a:r>
            <a:r>
              <a:rPr lang="en-GB" sz="1600" b="0" i="0" dirty="0">
                <a:solidFill>
                  <a:srgbClr val="000080"/>
                </a:solidFill>
                <a:latin typeface="Comic Sans MS"/>
              </a:rPr>
              <a:t> – language that sounds serious and suitable for a wide audience</a:t>
            </a:r>
          </a:p>
          <a:p>
            <a:pPr>
              <a:lnSpc>
                <a:spcPct val="150000"/>
              </a:lnSpc>
            </a:pPr>
            <a:r>
              <a:rPr lang="en-GB" sz="1600" b="1" i="0" dirty="0">
                <a:solidFill>
                  <a:srgbClr val="000080"/>
                </a:solidFill>
                <a:latin typeface="Comic Sans MS"/>
              </a:rPr>
              <a:t>informal</a:t>
            </a:r>
            <a:r>
              <a:rPr lang="en-GB" sz="1600" b="0" i="0" dirty="0">
                <a:solidFill>
                  <a:srgbClr val="000080"/>
                </a:solidFill>
                <a:latin typeface="Comic Sans MS"/>
              </a:rPr>
              <a:t> – language that sounds chatty, relaxed and personal</a:t>
            </a:r>
          </a:p>
          <a:p>
            <a:pPr>
              <a:lnSpc>
                <a:spcPct val="150000"/>
              </a:lnSpc>
            </a:pPr>
            <a:r>
              <a:rPr lang="en-GB" sz="1600" b="1" i="0" dirty="0">
                <a:solidFill>
                  <a:srgbClr val="000080"/>
                </a:solidFill>
                <a:latin typeface="Comic Sans MS"/>
              </a:rPr>
              <a:t>precise</a:t>
            </a:r>
            <a:r>
              <a:rPr lang="en-GB" sz="1600" b="0" i="0" dirty="0">
                <a:solidFill>
                  <a:srgbClr val="000080"/>
                </a:solidFill>
                <a:latin typeface="Comic Sans MS"/>
              </a:rPr>
              <a:t> – exact and carefully chosen</a:t>
            </a:r>
          </a:p>
          <a:p>
            <a:pPr>
              <a:lnSpc>
                <a:spcPct val="150000"/>
              </a:lnSpc>
            </a:pPr>
            <a:r>
              <a:rPr lang="en-GB" sz="1600" b="1" i="0" dirty="0">
                <a:solidFill>
                  <a:srgbClr val="000080"/>
                </a:solidFill>
                <a:latin typeface="Comic Sans MS"/>
              </a:rPr>
              <a:t>emotive</a:t>
            </a:r>
            <a:r>
              <a:rPr lang="en-GB" sz="1600" b="0" i="0" dirty="0">
                <a:solidFill>
                  <a:srgbClr val="000080"/>
                </a:solidFill>
                <a:latin typeface="Comic Sans MS"/>
              </a:rPr>
              <a:t> – language that creates a strong feeling in the reader</a:t>
            </a:r>
          </a:p>
          <a:p>
            <a:pPr>
              <a:lnSpc>
                <a:spcPct val="150000"/>
              </a:lnSpc>
            </a:pPr>
            <a:r>
              <a:rPr lang="en-GB" sz="1600" b="1" i="0" dirty="0">
                <a:solidFill>
                  <a:srgbClr val="000080"/>
                </a:solidFill>
                <a:latin typeface="Comic Sans MS"/>
              </a:rPr>
              <a:t>recount</a:t>
            </a:r>
            <a:r>
              <a:rPr lang="en-GB" sz="1600" b="0" i="0" dirty="0">
                <a:solidFill>
                  <a:srgbClr val="000080"/>
                </a:solidFill>
                <a:latin typeface="Comic Sans MS"/>
              </a:rPr>
              <a:t> – a text that retells events in the order they happened</a:t>
            </a:r>
          </a:p>
          <a:p>
            <a:pPr>
              <a:lnSpc>
                <a:spcPct val="150000"/>
              </a:lnSpc>
            </a:pPr>
            <a:r>
              <a:rPr lang="en-GB" sz="1600" b="1" i="0" dirty="0">
                <a:solidFill>
                  <a:srgbClr val="000080"/>
                </a:solidFill>
                <a:latin typeface="Comic Sans MS"/>
              </a:rPr>
              <a:t>witness</a:t>
            </a:r>
            <a:r>
              <a:rPr lang="en-GB" sz="1600" b="0" i="0" dirty="0">
                <a:solidFill>
                  <a:srgbClr val="000080"/>
                </a:solidFill>
                <a:latin typeface="Comic Sans MS"/>
              </a:rPr>
              <a:t> – a person who saw an event happen</a:t>
            </a:r>
          </a:p>
          <a:p>
            <a:pPr>
              <a:lnSpc>
                <a:spcPct val="150000"/>
              </a:lnSpc>
            </a:pPr>
            <a:r>
              <a:rPr lang="en-GB" sz="1600" b="1" i="0" dirty="0">
                <a:solidFill>
                  <a:srgbClr val="000080"/>
                </a:solidFill>
                <a:latin typeface="Comic Sans MS"/>
              </a:rPr>
              <a:t>headline</a:t>
            </a:r>
            <a:r>
              <a:rPr lang="en-GB" sz="1600" b="0" i="0" dirty="0">
                <a:solidFill>
                  <a:srgbClr val="000080"/>
                </a:solidFill>
                <a:latin typeface="Comic Sans MS"/>
              </a:rPr>
              <a:t> – the title that summarises a newspaper report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830997"/>
          </a:xfrm>
          <a:prstGeom prst="rect">
            <a:avLst/>
          </a:prstGeom>
          <a:noFill/>
        </p:spPr>
        <p:txBody>
          <a:bodyPr wrap="square">
            <a:spAutoFit/>
          </a:bodyPr>
          <a:lstStyle/>
          <a:p>
            <a:pPr algn="ctr"/>
            <a:r>
              <a:rPr lang="en-GB" sz="2400" b="1" i="0">
                <a:solidFill>
                  <a:srgbClr val="000080"/>
                </a:solidFill>
                <a:latin typeface="Comic Sans MS"/>
              </a:rPr>
              <a:t>Lesson 2: Choosing Vocabulary </a:t>
            </a:r>
            <a:endParaRPr lang="en-GB" sz="2400" b="1">
              <a:solidFill>
                <a:srgbClr val="000080"/>
              </a:solidFill>
              <a:latin typeface="Comic Sans MS"/>
            </a:endParaRPr>
          </a:p>
          <a:p>
            <a:pPr algn="ctr"/>
            <a:r>
              <a:rPr lang="en-GB" sz="2400" b="1" i="0">
                <a:solidFill>
                  <a:srgbClr val="000080"/>
                </a:solidFill>
                <a:latin typeface="Comic Sans MS"/>
              </a:rPr>
              <a:t>Modelled Example</a:t>
            </a:r>
          </a:p>
        </p:txBody>
      </p:sp>
      <p:sp>
        <p:nvSpPr>
          <p:cNvPr id="3" name="TextBox 2"/>
          <p:cNvSpPr txBox="1"/>
          <p:nvPr/>
        </p:nvSpPr>
        <p:spPr>
          <a:xfrm>
            <a:off x="365760" y="1482880"/>
            <a:ext cx="8087360" cy="4483471"/>
          </a:xfrm>
          <a:prstGeom prst="rect">
            <a:avLst/>
          </a:prstGeom>
          <a:noFill/>
        </p:spPr>
        <p:txBody>
          <a:bodyPr wrap="square">
            <a:spAutoFit/>
          </a:bodyPr>
          <a:lstStyle/>
          <a:p>
            <a:pPr>
              <a:lnSpc>
                <a:spcPct val="150000"/>
              </a:lnSpc>
            </a:pPr>
            <a:r>
              <a:rPr lang="en-GB" sz="1600" b="0" i="1" dirty="0">
                <a:solidFill>
                  <a:srgbClr val="000080"/>
                </a:solidFill>
                <a:latin typeface="Comic Sans MS"/>
              </a:rPr>
              <a:t>Let’s sort these phrases under two headings: informal diary and formal newspaper.</a:t>
            </a:r>
          </a:p>
          <a:p>
            <a:pPr>
              <a:lnSpc>
                <a:spcPct val="150000"/>
              </a:lnSpc>
            </a:pPr>
            <a:endParaRPr lang="en-GB" sz="1600" b="0" i="1" dirty="0">
              <a:solidFill>
                <a:srgbClr val="000080"/>
              </a:solidFill>
              <a:latin typeface="Comic Sans MS"/>
            </a:endParaRPr>
          </a:p>
          <a:p>
            <a:pPr>
              <a:lnSpc>
                <a:spcPct val="150000"/>
              </a:lnSpc>
            </a:pPr>
            <a:r>
              <a:rPr lang="en-GB" sz="1600" b="0" i="1" dirty="0">
                <a:solidFill>
                  <a:srgbClr val="000080"/>
                </a:solidFill>
                <a:latin typeface="Comic Sans MS"/>
              </a:rPr>
              <a:t>Informal: “I was so worried”, “it was horrible”, “I could not stop thinking about it”
</a:t>
            </a:r>
          </a:p>
          <a:p>
            <a:pPr>
              <a:lnSpc>
                <a:spcPct val="150000"/>
              </a:lnSpc>
            </a:pPr>
            <a:r>
              <a:rPr lang="en-GB" sz="1600" b="0" i="1" dirty="0">
                <a:solidFill>
                  <a:srgbClr val="000080"/>
                </a:solidFill>
                <a:latin typeface="Comic Sans MS"/>
              </a:rPr>
              <a:t>Formal: “residents reported”, “shortly after midday”, “the event took place”
“I was so worried” - sounds natural in a diary but too emotional for a newspaper. “Residents reported sounds “ - formal and factual – it would not belong in a personal diary</a:t>
            </a:r>
            <a:r>
              <a:rPr lang="en-GB" sz="1600" i="1" dirty="0">
                <a:solidFill>
                  <a:srgbClr val="000080"/>
                </a:solidFill>
                <a:latin typeface="Comic Sans MS"/>
              </a:rPr>
              <a:t>.</a:t>
            </a:r>
            <a:r>
              <a:rPr lang="en-GB" sz="1600" b="0" i="1" dirty="0">
                <a:solidFill>
                  <a:srgbClr val="000080"/>
                </a:solidFill>
                <a:latin typeface="Comic Sans MS"/>
              </a:rPr>
              <a:t>
The same shift works with detail choices: a diary includes feelings and reactions; a newspaper includes time, place and key facts.</a:t>
            </a:r>
          </a:p>
        </p:txBody>
      </p:sp>
      <p:sp>
        <p:nvSpPr>
          <p:cNvPr id="4" name="TextBox 3"/>
          <p:cNvSpPr txBox="1"/>
          <p:nvPr/>
        </p:nvSpPr>
        <p:spPr>
          <a:xfrm>
            <a:off x="365760" y="4988613"/>
            <a:ext cx="8087360" cy="1015663"/>
          </a:xfrm>
          <a:prstGeom prst="rect">
            <a:avLst/>
          </a:prstGeom>
          <a:noFill/>
        </p:spPr>
        <p:txBody>
          <a:bodyPr wrap="square">
            <a:spAutoFit/>
          </a:body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nodePh="1">
                                  <p:stCondLst>
                                    <p:cond delay="0"/>
                                  </p:stCondLst>
                                  <p:endCondLst>
                                    <p:cond evt="begin" delay="0">
                                      <p:tn val="19"/>
                                    </p:cond>
                                  </p:end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830997"/>
          </a:xfrm>
          <a:prstGeom prst="rect">
            <a:avLst/>
          </a:prstGeom>
          <a:noFill/>
        </p:spPr>
        <p:txBody>
          <a:bodyPr wrap="square">
            <a:spAutoFit/>
          </a:bodyPr>
          <a:lstStyle/>
          <a:p>
            <a:pPr algn="ctr"/>
            <a:r>
              <a:rPr lang="fr-FR" sz="2400" b="1" i="0" dirty="0">
                <a:solidFill>
                  <a:srgbClr val="000080"/>
                </a:solidFill>
                <a:latin typeface="Comic Sans MS"/>
              </a:rPr>
              <a:t>Lesson 2: </a:t>
            </a:r>
            <a:r>
              <a:rPr lang="fr-FR" sz="2400" b="1" i="0">
                <a:solidFill>
                  <a:srgbClr val="000080"/>
                </a:solidFill>
                <a:latin typeface="Comic Sans MS"/>
              </a:rPr>
              <a:t>Choosing Vocabulary – </a:t>
            </a:r>
            <a:r>
              <a:rPr lang="fr-FR" sz="2400" b="1" i="0" dirty="0">
                <a:solidFill>
                  <a:srgbClr val="000080"/>
                </a:solidFill>
                <a:latin typeface="Comic Sans MS"/>
              </a:rPr>
              <a:t>Guided Example</a:t>
            </a:r>
            <a:r>
              <a:rPr lang="fr-FR" sz="2400" b="1" i="0">
                <a:solidFill>
                  <a:srgbClr val="000080"/>
                </a:solidFill>
                <a:latin typeface="Comic Sans MS"/>
              </a:rPr>
              <a:t> </a:t>
            </a:r>
            <a:endParaRPr lang="fr-FR" sz="2400" b="1">
              <a:solidFill>
                <a:srgbClr val="000080"/>
              </a:solidFill>
              <a:latin typeface="Comic Sans MS"/>
            </a:endParaRPr>
          </a:p>
          <a:p>
            <a:pPr algn="ctr"/>
            <a:endParaRPr lang="fr-FR" sz="2400" b="1">
              <a:solidFill>
                <a:srgbClr val="000080"/>
              </a:solidFill>
              <a:latin typeface="Comic Sans MS"/>
            </a:endParaRPr>
          </a:p>
        </p:txBody>
      </p:sp>
      <p:sp>
        <p:nvSpPr>
          <p:cNvPr id="3" name="TextBox 2"/>
          <p:cNvSpPr txBox="1"/>
          <p:nvPr/>
        </p:nvSpPr>
        <p:spPr>
          <a:xfrm>
            <a:off x="365760" y="1144552"/>
            <a:ext cx="8087360" cy="369332"/>
          </a:xfrm>
          <a:prstGeom prst="rect">
            <a:avLst/>
          </a:prstGeom>
          <a:noFill/>
        </p:spPr>
        <p:txBody>
          <a:bodyPr wrap="square">
            <a:spAutoFit/>
          </a:bodyPr>
          <a:lstStyle/>
          <a:p>
            <a:endParaRPr lang="en-GB"/>
          </a:p>
        </p:txBody>
      </p:sp>
      <p:sp>
        <p:nvSpPr>
          <p:cNvPr id="4" name="TextBox 3"/>
          <p:cNvSpPr txBox="1"/>
          <p:nvPr/>
        </p:nvSpPr>
        <p:spPr>
          <a:xfrm>
            <a:off x="365760" y="866648"/>
            <a:ext cx="8087360" cy="5863336"/>
          </a:xfrm>
          <a:prstGeom prst="rect">
            <a:avLst/>
          </a:prstGeom>
          <a:noFill/>
        </p:spPr>
        <p:txBody>
          <a:bodyPr wrap="square">
            <a:spAutoFit/>
          </a:bodyPr>
          <a:lstStyle/>
          <a:p>
            <a:pPr>
              <a:lnSpc>
                <a:spcPct val="150000"/>
              </a:lnSpc>
            </a:pPr>
            <a:r>
              <a:rPr lang="en-GB" i="1" dirty="0">
                <a:solidFill>
                  <a:srgbClr val="50AAD2"/>
                </a:solidFill>
                <a:latin typeface="Comic Sans MS"/>
              </a:rPr>
              <a:t>Which details would be most important in each form?</a:t>
            </a:r>
          </a:p>
          <a:p>
            <a:pPr>
              <a:lnSpc>
                <a:spcPct val="150000"/>
              </a:lnSpc>
            </a:pPr>
            <a:r>
              <a:rPr lang="en-GB" b="0" i="1" dirty="0">
                <a:solidFill>
                  <a:srgbClr val="50AAD2"/>
                </a:solidFill>
                <a:latin typeface="Comic Sans MS"/>
              </a:rPr>
              <a:t>For a diary about Greenfield Pond, you may choose: feelings about the pond, favourite memories of visiting, personal reactions to the news.
For a newspaper report, they may choose: when the decision was made, who made it, how many homes will be built, what happens next.
Let’s </a:t>
            </a:r>
            <a:r>
              <a:rPr lang="en-GB" i="1" dirty="0">
                <a:solidFill>
                  <a:srgbClr val="50AAD2"/>
                </a:solidFill>
                <a:latin typeface="Comic Sans MS"/>
              </a:rPr>
              <a:t>m</a:t>
            </a:r>
            <a:r>
              <a:rPr lang="en-GB" b="0" i="1" dirty="0">
                <a:solidFill>
                  <a:srgbClr val="50AAD2"/>
                </a:solidFill>
                <a:latin typeface="Comic Sans MS"/>
              </a:rPr>
              <a:t>odel turning a plain note into two versions:
Plain: We heard about the pond.
Diary: When Mum told me about the pond, I felt a lump in my throat.
Newspaper: The council confirmed the decision on Thursday afternoon.
Discuss: Which version sounds personal? Which sounds factual? What changed?</a:t>
            </a:r>
          </a:p>
          <a:p>
            <a:pPr>
              <a:lnSpc>
                <a:spcPct val="150000"/>
              </a:lnSpc>
            </a:pPr>
            <a:endParaRPr lang="en-GB" b="0" i="1" dirty="0">
              <a:solidFill>
                <a:srgbClr val="50AAD2"/>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646331"/>
          </a:xfrm>
          <a:prstGeom prst="rect">
            <a:avLst/>
          </a:prstGeom>
          <a:noFill/>
        </p:spPr>
        <p:txBody>
          <a:bodyPr wrap="square">
            <a:spAutoFit/>
          </a:bodyPr>
          <a:lstStyle/>
          <a:p>
            <a:pPr algn="ctr"/>
            <a:r>
              <a:rPr lang="en-GB" sz="1800" b="1" i="0">
                <a:solidFill>
                  <a:srgbClr val="000080"/>
                </a:solidFill>
                <a:latin typeface="Comic Sans MS"/>
              </a:rPr>
              <a:t>Lesson 2: Choosing Vocabulary – Independent Task</a:t>
            </a:r>
          </a:p>
          <a:p>
            <a:pPr algn="ctr"/>
            <a:endParaRPr lang="en-GB" sz="1800" b="1" i="0">
              <a:solidFill>
                <a:srgbClr val="000080"/>
              </a:solidFill>
              <a:latin typeface="Comic Sans MS"/>
            </a:endParaRPr>
          </a:p>
        </p:txBody>
      </p:sp>
      <p:sp>
        <p:nvSpPr>
          <p:cNvPr id="3" name="TextBox 2"/>
          <p:cNvSpPr txBox="1"/>
          <p:nvPr/>
        </p:nvSpPr>
        <p:spPr>
          <a:xfrm>
            <a:off x="356617" y="700000"/>
            <a:ext cx="7726680" cy="3068144"/>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200"/>
              </a:spcAft>
            </a:pPr>
            <a:r>
              <a:rPr lang="en-GB" b="1" i="0">
                <a:solidFill>
                  <a:srgbClr val="50AAD2"/>
                </a:solidFill>
                <a:latin typeface="Comic Sans MS"/>
              </a:rPr>
              <a:t>Your task:</a:t>
            </a:r>
          </a:p>
          <a:p>
            <a:pPr>
              <a:spcAft>
                <a:spcPts val="200"/>
              </a:spcAft>
            </a:pPr>
            <a:r>
              <a:rPr lang="en-GB" b="0" i="1">
                <a:solidFill>
                  <a:srgbClr val="000080"/>
                </a:solidFill>
                <a:latin typeface="Comic Sans MS"/>
              </a:rPr>
              <a:t>Sort the prepared vocabulary cards into two sections: formal and informal.</a:t>
            </a:r>
          </a:p>
          <a:p>
            <a:pPr>
              <a:spcAft>
                <a:spcPts val="200"/>
              </a:spcAft>
            </a:pPr>
            <a:r>
              <a:rPr lang="en-GB" b="0" i="1">
                <a:solidFill>
                  <a:srgbClr val="000080"/>
                </a:solidFill>
                <a:latin typeface="Comic Sans MS"/>
              </a:rPr>
              <a:t>Then create your own vocabulary bank with possible fronted adverbials, useful verbs and details for each audience.</a:t>
            </a:r>
          </a:p>
          <a:p>
            <a:pPr>
              <a:spcAft>
                <a:spcPts val="200"/>
              </a:spcAft>
            </a:pPr>
            <a:r>
              <a:rPr lang="en-GB" b="0" i="1">
                <a:solidFill>
                  <a:srgbClr val="000080"/>
                </a:solidFill>
                <a:latin typeface="Comic Sans MS"/>
              </a:rPr>
              <a:t>Choose a moment from the Greenfield Pond event and note which details you would include for a diary and which for a newspaper report.</a:t>
            </a:r>
          </a:p>
          <a:p>
            <a:pPr>
              <a:spcAft>
                <a:spcPts val="200"/>
              </a:spcAft>
            </a:pPr>
            <a:r>
              <a:rPr lang="en-GB" b="1" i="1">
                <a:solidFill>
                  <a:srgbClr val="000080"/>
                </a:solidFill>
                <a:latin typeface="Comic Sans MS"/>
              </a:rPr>
              <a:t>⭐ Challenge: </a:t>
            </a:r>
            <a:r>
              <a:rPr lang="en-GB" b="0" i="1">
                <a:solidFill>
                  <a:srgbClr val="000080"/>
                </a:solidFill>
                <a:latin typeface="Comic Sans MS"/>
              </a:rPr>
              <a:t>Write one pair of contrasting sentences using your vocabulary bank – one diary-style and one newspaper-style.</a:t>
            </a:r>
          </a:p>
        </p:txBody>
      </p:sp>
      <p:sp>
        <p:nvSpPr>
          <p:cNvPr id="6" name="TextBox 5"/>
          <p:cNvSpPr txBox="1"/>
          <p:nvPr/>
        </p:nvSpPr>
        <p:spPr>
          <a:xfrm>
            <a:off x="365760" y="4052920"/>
            <a:ext cx="7726680" cy="1703668"/>
          </a:xfrm>
          <a:prstGeom prst="roundRect">
            <a:avLst>
              <a:gd name="adj" fmla="val 5000"/>
            </a:avLst>
          </a:prstGeom>
          <a:solidFill>
            <a:srgbClr val="FFFFFF"/>
          </a:solidFill>
          <a:ln w="12700">
            <a:solidFill>
              <a:srgbClr val="000080"/>
            </a:solidFill>
          </a:ln>
        </p:spPr>
        <p:txBody>
          <a:bodyPr wrap="square" lIns="72000" tIns="54000" rIns="72000" bIns="54000">
            <a:spAutoFit/>
          </a:bodyPr>
          <a:lstStyle/>
          <a:p>
            <a:pPr algn="ctr">
              <a:spcAft>
                <a:spcPts val="300"/>
              </a:spcAft>
            </a:pPr>
            <a:r>
              <a:rPr lang="en-GB" b="1" i="0">
                <a:solidFill>
                  <a:srgbClr val="000080"/>
                </a:solidFill>
                <a:latin typeface="Comic Sans MS"/>
              </a:rPr>
              <a:t>Sort these words and phrases into formal or informal</a:t>
            </a:r>
          </a:p>
          <a:p>
            <a:pPr algn="ctr">
              <a:spcAft>
                <a:spcPts val="300"/>
              </a:spcAft>
            </a:pPr>
            <a:r>
              <a:rPr lang="en-GB" sz="1600" b="0" i="0">
                <a:solidFill>
                  <a:srgbClr val="50AAD2"/>
                </a:solidFill>
                <a:latin typeface="Comic Sans MS"/>
              </a:rPr>
              <a:t>confirmed  •  gutted  •  residents  •  dead upset  •  a spokesperson said  •  I couldn’t believe it  •  approximately  •  loads of  •  construction commenced  •  it was horrible  •  relocated  •  ran straight there  •  expressed concern  •  the best place ever  •  local authority  •  no one even cared  •  scheduled  •  really scary  •  significant  •  massive</a:t>
            </a:r>
          </a:p>
        </p:txBody>
      </p:sp>
      <p:sp>
        <p:nvSpPr>
          <p:cNvPr id="5" name="TextBox 4"/>
          <p:cNvSpPr txBox="1"/>
          <p:nvPr/>
        </p:nvSpPr>
        <p:spPr>
          <a:xfrm>
            <a:off x="365760" y="6377538"/>
            <a:ext cx="8348243" cy="354925"/>
          </a:xfrm>
          <a:prstGeom prst="roundRect">
            <a:avLst>
              <a:gd name="adj" fmla="val 8000"/>
            </a:avLst>
          </a:prstGeom>
          <a:solidFill>
            <a:srgbClr val="E0F4F4"/>
          </a:solidFill>
          <a:ln w="12700">
            <a:solidFill>
              <a:srgbClr val="50AAD2"/>
            </a:solidFill>
          </a:ln>
        </p:spPr>
        <p:txBody>
          <a:bodyPr wrap="square" lIns="72000" tIns="45720" rIns="72000" bIns="45720" anchor="ctr">
            <a:spAutoFit/>
          </a:bodyPr>
          <a:lstStyle/>
          <a:p>
            <a:pPr algn="ctr"/>
            <a:r>
              <a:rPr lang="en-GB" sz="1600" b="1" i="0">
                <a:solidFill>
                  <a:srgbClr val="000080"/>
                </a:solidFill>
                <a:latin typeface="Comic Sans MS"/>
              </a:rPr>
              <a:t>Remember:</a:t>
            </a:r>
            <a:r>
              <a:rPr lang="en-GB" sz="1600" b="0" i="0">
                <a:solidFill>
                  <a:srgbClr val="000080"/>
                </a:solidFill>
                <a:latin typeface="Comic Sans MS"/>
              </a:rPr>
              <a:t> Good writers choose their words before they write.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Lesson 2: Choosing Vocabulary – Plenary</a:t>
            </a:r>
          </a:p>
        </p:txBody>
      </p:sp>
      <p:sp>
        <p:nvSpPr>
          <p:cNvPr id="3" name="TextBox 2"/>
          <p:cNvSpPr txBox="1"/>
          <p:nvPr/>
        </p:nvSpPr>
        <p:spPr>
          <a:xfrm>
            <a:off x="344001" y="865346"/>
            <a:ext cx="5500000" cy="3712113"/>
          </a:xfrm>
          <a:prstGeom prst="roundRect">
            <a:avLst>
              <a:gd name="adj" fmla="val 5000"/>
            </a:avLst>
          </a:prstGeom>
          <a:solidFill>
            <a:srgbClr val="FFFFFF"/>
          </a:solidFill>
          <a:ln w="12700">
            <a:solidFill>
              <a:srgbClr val="000080"/>
            </a:solidFill>
          </a:ln>
        </p:spPr>
        <p:txBody>
          <a:bodyPr wrap="square" lIns="72000" tIns="54000" rIns="72000" bIns="54000">
            <a:spAutoFit/>
          </a:bodyPr>
          <a:lstStyle/>
          <a:p>
            <a:pPr algn="ctr">
              <a:spcAft>
                <a:spcPts val="400"/>
              </a:spcAft>
            </a:pPr>
            <a:r>
              <a:rPr lang="en-GB" sz="1600" b="1" i="0">
                <a:solidFill>
                  <a:srgbClr val="50AAD2"/>
                </a:solidFill>
                <a:latin typeface="Comic Sans MS"/>
              </a:rPr>
              <a:t>Share and Discuss</a:t>
            </a:r>
          </a:p>
          <a:p>
            <a:pPr marL="342900" indent="-342900">
              <a:spcAft>
                <a:spcPts val="250"/>
              </a:spcAft>
              <a:buFont typeface="Arial" panose="020B0604020202020204" pitchFamily="34" charset="0"/>
              <a:buChar char="☐"/>
            </a:pPr>
            <a:r>
              <a:rPr lang="en-GB" b="0" i="0">
                <a:solidFill>
                  <a:srgbClr val="000080"/>
                </a:solidFill>
                <a:latin typeface="Comic Sans MS"/>
              </a:rPr>
              <a:t>Read aloud one pair of contrasting sentences from your vocabulary bank.</a:t>
            </a:r>
          </a:p>
          <a:p>
            <a:pPr marL="342900" indent="-342900">
              <a:spcAft>
                <a:spcPts val="250"/>
              </a:spcAft>
              <a:buFont typeface="Arial" panose="020B0604020202020204" pitchFamily="34" charset="0"/>
              <a:buChar char="☐"/>
            </a:pPr>
            <a:r>
              <a:rPr lang="en-GB" b="0" i="0">
                <a:solidFill>
                  <a:srgbClr val="000080"/>
                </a:solidFill>
                <a:latin typeface="Comic Sans MS"/>
              </a:rPr>
              <a:t>The class checks whether the tone is clear and suggests small improvements where needed.</a:t>
            </a:r>
          </a:p>
          <a:p>
            <a:pPr marL="342900" indent="-342900">
              <a:spcAft>
                <a:spcPts val="250"/>
              </a:spcAft>
              <a:buFont typeface="Arial" panose="020B0604020202020204" pitchFamily="34" charset="0"/>
              <a:buChar char="☐"/>
            </a:pPr>
            <a:r>
              <a:rPr lang="en-GB" b="0" i="0">
                <a:solidFill>
                  <a:srgbClr val="000080"/>
                </a:solidFill>
                <a:latin typeface="Comic Sans MS"/>
              </a:rPr>
              <a:t>Discussion: Which words made </a:t>
            </a:r>
            <a:r>
              <a:rPr lang="en-GB" b="0" i="0" dirty="0">
                <a:solidFill>
                  <a:srgbClr val="000080"/>
                </a:solidFill>
                <a:latin typeface="Comic Sans MS"/>
              </a:rPr>
              <a:t>the </a:t>
            </a:r>
            <a:r>
              <a:rPr lang="en-GB" b="0" i="0">
                <a:solidFill>
                  <a:srgbClr val="000080"/>
                </a:solidFill>
                <a:latin typeface="Comic Sans MS"/>
              </a:rPr>
              <a:t>biggest difference between formal and informal?</a:t>
            </a:r>
            <a:endParaRPr lang="en-GB" b="0" i="0" dirty="0">
              <a:solidFill>
                <a:srgbClr val="000080"/>
              </a:solidFill>
              <a:latin typeface="Comic Sans MS"/>
            </a:endParaRPr>
          </a:p>
          <a:p>
            <a:pPr marL="342900" indent="-342900">
              <a:spcAft>
                <a:spcPts val="250"/>
              </a:spcAft>
              <a:buFont typeface="Arial" panose="020B0604020202020204" pitchFamily="34" charset="0"/>
              <a:buChar char="☐"/>
            </a:pPr>
            <a:r>
              <a:rPr lang="en-GB" b="0" i="0">
                <a:solidFill>
                  <a:srgbClr val="000080"/>
                </a:solidFill>
                <a:latin typeface="Comic Sans MS"/>
              </a:rPr>
              <a:t>Could you hear the difference in tone when your partner read their sentences aloud?</a:t>
            </a:r>
            <a:endParaRPr lang="en-GB" b="0" i="0" dirty="0">
              <a:solidFill>
                <a:srgbClr val="000080"/>
              </a:solidFill>
              <a:latin typeface="Comic Sans MS"/>
            </a:endParaRPr>
          </a:p>
          <a:p>
            <a:pPr marL="342900" indent="-342900">
              <a:spcAft>
                <a:spcPts val="250"/>
              </a:spcAft>
              <a:buFont typeface="Arial" panose="020B0604020202020204" pitchFamily="34" charset="0"/>
              <a:buChar char="☐"/>
            </a:pPr>
            <a:r>
              <a:rPr lang="en-GB" b="0" i="0">
                <a:solidFill>
                  <a:srgbClr val="000080"/>
                </a:solidFill>
                <a:latin typeface="Comic Sans MS"/>
              </a:rPr>
              <a:t>Next lesson: We will learn how to use direct speech and reported speech in our recounts.</a:t>
            </a:r>
            <a:endParaRPr lang="en-GB" b="0" i="0" dirty="0">
              <a:solidFill>
                <a:srgbClr val="000080"/>
              </a:solidFill>
              <a:latin typeface="Comic Sans MS"/>
            </a:endParaRPr>
          </a:p>
        </p:txBody>
      </p:sp>
      <p:sp>
        <p:nvSpPr>
          <p:cNvPr id="4" name="TextBox 3"/>
          <p:cNvSpPr txBox="1"/>
          <p:nvPr/>
        </p:nvSpPr>
        <p:spPr>
          <a:xfrm>
            <a:off x="6014002" y="845493"/>
            <a:ext cx="2700000" cy="2271100"/>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400"/>
              </a:spcAft>
            </a:pPr>
            <a:r>
              <a:rPr lang="en-GB" sz="1600" b="1" i="0">
                <a:solidFill>
                  <a:srgbClr val="50AAD2"/>
                </a:solidFill>
                <a:latin typeface="Comic Sans MS"/>
              </a:rPr>
              <a:t>Reflection</a:t>
            </a:r>
          </a:p>
          <a:p>
            <a:pPr marL="342900" indent="-342900">
              <a:spcAft>
                <a:spcPts val="250"/>
              </a:spcAft>
              <a:buFont typeface="Arial" panose="020B0604020202020204" pitchFamily="34" charset="0"/>
              <a:buChar char="☐"/>
            </a:pPr>
            <a:r>
              <a:rPr lang="en-GB" sz="1600" b="0" i="0">
                <a:solidFill>
                  <a:srgbClr val="000080"/>
                </a:solidFill>
                <a:latin typeface="Comic Sans MS"/>
              </a:rPr>
              <a:t>Writers choose different words and details depending on who they are writing for and why.</a:t>
            </a:r>
          </a:p>
          <a:p>
            <a:pPr marL="342900" indent="-342900">
              <a:spcAft>
                <a:spcPts val="250"/>
              </a:spcAft>
              <a:buFont typeface="Arial" panose="020B0604020202020204" pitchFamily="34" charset="0"/>
              <a:buChar char="☐"/>
            </a:pPr>
            <a:endParaRPr lang="en-GB" sz="1600" b="0" i="0">
              <a:solidFill>
                <a:srgbClr val="000080"/>
              </a:solidFill>
              <a:latin typeface="Comic Sans MS"/>
            </a:endParaRPr>
          </a:p>
          <a:p>
            <a:pPr marL="342900" indent="-342900">
              <a:spcAft>
                <a:spcPts val="250"/>
              </a:spcAft>
              <a:buFont typeface="Arial" panose="020B0604020202020204" pitchFamily="34" charset="0"/>
              <a:buChar char="☐"/>
            </a:pPr>
            <a:endParaRPr lang="en-GB" sz="1600" b="0" i="0">
              <a:solidFill>
                <a:srgbClr val="000080"/>
              </a:solidFill>
              <a:latin typeface="Comic Sans MS"/>
            </a:endParaRPr>
          </a:p>
        </p:txBody>
      </p:sp>
      <p:sp>
        <p:nvSpPr>
          <p:cNvPr id="5" name="TextBox 4"/>
          <p:cNvSpPr txBox="1"/>
          <p:nvPr/>
        </p:nvSpPr>
        <p:spPr>
          <a:xfrm>
            <a:off x="365760" y="5111404"/>
            <a:ext cx="8174737" cy="974626"/>
          </a:xfrm>
          <a:prstGeom prst="rect">
            <a:avLst/>
          </a:prstGeom>
          <a:noFill/>
        </p:spPr>
        <p:txBody>
          <a:bodyPr wrap="square">
            <a:spAutoFit/>
          </a:bodyPr>
          <a:lstStyle/>
          <a:p>
            <a:pPr>
              <a:spcAft>
                <a:spcPts val="200"/>
              </a:spcAft>
            </a:pPr>
            <a:endParaRPr lang="en-GB"/>
          </a:p>
          <a:p>
            <a:pPr>
              <a:spcAft>
                <a:spcPts val="200"/>
              </a:spcAft>
            </a:pPr>
            <a:endParaRPr lang="en-GB"/>
          </a:p>
          <a:p>
            <a:endParaRPr lang="en-GB"/>
          </a:p>
        </p:txBody>
      </p:sp>
      <p:sp>
        <p:nvSpPr>
          <p:cNvPr id="6" name="TextBox 5"/>
          <p:cNvSpPr txBox="1"/>
          <p:nvPr/>
        </p:nvSpPr>
        <p:spPr>
          <a:xfrm>
            <a:off x="279006" y="5968510"/>
            <a:ext cx="8348243" cy="492266"/>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r>
              <a:rPr lang="en-GB" sz="1200" b="1" i="0">
                <a:solidFill>
                  <a:srgbClr val="000080"/>
                </a:solidFill>
                <a:latin typeface="Comic Sans MS"/>
              </a:rPr>
              <a:t>Key idea: </a:t>
            </a:r>
            <a:r>
              <a:rPr lang="en-GB" sz="1200" b="0" i="0">
                <a:solidFill>
                  <a:srgbClr val="000080"/>
                </a:solidFill>
                <a:latin typeface="Comic Sans MS"/>
              </a:rPr>
              <a:t>Writers choose different words and details depending on who they are writing for and why.</a:t>
            </a:r>
          </a:p>
          <a:p>
            <a:pPr algn="ctr"/>
            <a:r>
              <a:rPr lang="en-GB" sz="1200" b="0" i="1">
                <a:solidFill>
                  <a:srgbClr val="50AAD2"/>
                </a:solidFill>
                <a:latin typeface="Comic Sans MS"/>
              </a:rPr>
              <a:t>Next lesson: We will learn how to use direct speech and reported speech in our recounts.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445346" y="1517904"/>
            <a:ext cx="8253307" cy="1200329"/>
          </a:xfrm>
          <a:prstGeom prst="rect">
            <a:avLst/>
          </a:prstGeom>
          <a:noFill/>
        </p:spPr>
        <p:txBody>
          <a:bodyPr wrap="square">
            <a:spAutoFit/>
          </a:bodyPr>
          <a:lstStyle/>
          <a:p>
            <a:pPr algn="ctr"/>
            <a:r>
              <a:rPr sz="2400" b="1" i="0" dirty="0">
                <a:solidFill>
                  <a:srgbClr val="000080"/>
                </a:solidFill>
                <a:latin typeface="Comic Sans MS"/>
              </a:rPr>
              <a:t>Lesson 3: </a:t>
            </a:r>
            <a:r>
              <a:rPr lang="en-GB" sz="2400" b="1" i="0">
                <a:solidFill>
                  <a:srgbClr val="000080"/>
                </a:solidFill>
                <a:latin typeface="Comic Sans MS"/>
              </a:rPr>
              <a:t>Using Direct Speech and Reported Speech in Recounts</a:t>
            </a:r>
            <a:endParaRPr lang="en-GB" sz="2400" b="1" dirty="0">
              <a:solidFill>
                <a:srgbClr val="000080"/>
              </a:solidFill>
              <a:latin typeface="Comic Sans MS"/>
            </a:endParaRPr>
          </a:p>
          <a:p>
            <a:pPr algn="ctr"/>
            <a:r>
              <a:rPr sz="2400" b="1" i="0" dirty="0">
                <a:solidFill>
                  <a:srgbClr val="000080"/>
                </a:solidFill>
                <a:latin typeface="Comic Sans MS"/>
              </a:rPr>
              <a:t>Learning Objective</a:t>
            </a:r>
          </a:p>
        </p:txBody>
      </p:sp>
      <p:sp>
        <p:nvSpPr>
          <p:cNvPr id="3" name="TextBox 2"/>
          <p:cNvSpPr txBox="1"/>
          <p:nvPr/>
        </p:nvSpPr>
        <p:spPr>
          <a:xfrm>
            <a:off x="445346" y="3165518"/>
            <a:ext cx="7720758" cy="830997"/>
          </a:xfrm>
          <a:prstGeom prst="rect">
            <a:avLst/>
          </a:prstGeom>
          <a:noFill/>
        </p:spPr>
        <p:txBody>
          <a:bodyPr wrap="square">
            <a:spAutoFit/>
          </a:bodyPr>
          <a:lstStyle/>
          <a:p>
            <a:pPr algn="ctr"/>
            <a:r>
              <a:rPr sz="2400" b="0" i="0">
                <a:solidFill>
                  <a:srgbClr val="000080"/>
                </a:solidFill>
                <a:latin typeface="Comic Sans MS"/>
              </a:rPr>
              <a:t>To </a:t>
            </a:r>
            <a:r>
              <a:rPr lang="en-GB" sz="2400" b="0" i="0">
                <a:solidFill>
                  <a:srgbClr val="000080"/>
                </a:solidFill>
                <a:latin typeface="Comic Sans MS"/>
              </a:rPr>
              <a:t>use direct speech </a:t>
            </a:r>
            <a:r>
              <a:rPr sz="2400" b="0" i="0">
                <a:solidFill>
                  <a:srgbClr val="000080"/>
                </a:solidFill>
                <a:latin typeface="Comic Sans MS"/>
              </a:rPr>
              <a:t>and </a:t>
            </a:r>
            <a:r>
              <a:rPr lang="en-GB" sz="2400" b="0" i="0">
                <a:solidFill>
                  <a:srgbClr val="000080"/>
                </a:solidFill>
                <a:latin typeface="Comic Sans MS"/>
              </a:rPr>
              <a:t>reported speech appropriately in different recount forms</a:t>
            </a:r>
            <a:r>
              <a:rPr sz="2400" b="0" i="0">
                <a:solidFill>
                  <a:srgbClr val="000080"/>
                </a:solidFill>
                <a:latin typeface="Comic Sans M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1972000" y="164592"/>
            <a:ext cx="5200000" cy="1200329"/>
          </a:xfrm>
          <a:prstGeom prst="rect">
            <a:avLst/>
          </a:prstGeom>
          <a:noFill/>
        </p:spPr>
        <p:txBody>
          <a:bodyPr wrap="square">
            <a:spAutoFit/>
          </a:bodyPr>
          <a:lstStyle/>
          <a:p>
            <a:pPr algn="ctr"/>
            <a:r>
              <a:rPr sz="2400" b="1" i="0">
                <a:solidFill>
                  <a:srgbClr val="000080"/>
                </a:solidFill>
                <a:latin typeface="Comic Sans MS"/>
              </a:rPr>
              <a:t>Lesson 3: </a:t>
            </a:r>
            <a:r>
              <a:rPr lang="en-GB" sz="2400" b="1" i="0">
                <a:solidFill>
                  <a:srgbClr val="000080"/>
                </a:solidFill>
                <a:latin typeface="Comic Sans MS"/>
              </a:rPr>
              <a:t>Direct and Reported Speech – Our Focus Today</a:t>
            </a:r>
            <a:endParaRPr lang="en-GB" sz="2400" b="1">
              <a:solidFill>
                <a:srgbClr val="000080"/>
              </a:solidFill>
              <a:latin typeface="Comic Sans MS"/>
            </a:endParaRPr>
          </a:p>
          <a:p>
            <a:pPr algn="ctr"/>
            <a:endParaRPr lang="en-GB" sz="2400" b="1">
              <a:solidFill>
                <a:srgbClr val="000080"/>
              </a:solidFill>
              <a:latin typeface="Comic Sans MS"/>
            </a:endParaRPr>
          </a:p>
        </p:txBody>
      </p:sp>
      <p:sp>
        <p:nvSpPr>
          <p:cNvPr id="3" name="TextBox 2"/>
          <p:cNvSpPr txBox="1"/>
          <p:nvPr/>
        </p:nvSpPr>
        <p:spPr>
          <a:xfrm>
            <a:off x="491847" y="1500000"/>
            <a:ext cx="5000000" cy="3970318"/>
          </a:xfrm>
          <a:prstGeom prst="rect">
            <a:avLst/>
          </a:prstGeom>
          <a:noFill/>
        </p:spPr>
        <p:txBody>
          <a:bodyPr wrap="square">
            <a:spAutoFit/>
          </a:bodyPr>
          <a:lstStyle/>
          <a:p>
            <a:r>
              <a:rPr lang="en-GB" sz="1800" b="0" i="1" dirty="0">
                <a:solidFill>
                  <a:srgbClr val="50AAD2"/>
                </a:solidFill>
                <a:latin typeface="Comic Sans MS"/>
              </a:rPr>
              <a:t>Speech helps a recount feel lively and believable, but writers do not always use it in the same way. </a:t>
            </a:r>
          </a:p>
          <a:p>
            <a:endParaRPr lang="en-GB" i="1" dirty="0">
              <a:solidFill>
                <a:srgbClr val="50AAD2"/>
              </a:solidFill>
              <a:latin typeface="Comic Sans MS"/>
            </a:endParaRPr>
          </a:p>
          <a:p>
            <a:r>
              <a:rPr lang="en-GB" sz="1800" b="0" i="1" dirty="0">
                <a:solidFill>
                  <a:srgbClr val="50AAD2"/>
                </a:solidFill>
                <a:latin typeface="Comic Sans MS"/>
              </a:rPr>
              <a:t>In a diary, direct speech can make a moment feel immediate, as if the reader is hearing it happen. </a:t>
            </a:r>
          </a:p>
          <a:p>
            <a:endParaRPr lang="en-GB" i="1" dirty="0">
              <a:solidFill>
                <a:srgbClr val="50AAD2"/>
              </a:solidFill>
              <a:latin typeface="Comic Sans MS"/>
            </a:endParaRPr>
          </a:p>
          <a:p>
            <a:r>
              <a:rPr lang="en-GB" sz="1800" b="0" i="1" dirty="0">
                <a:solidFill>
                  <a:srgbClr val="50AAD2"/>
                </a:solidFill>
                <a:latin typeface="Comic Sans MS"/>
              </a:rPr>
              <a:t>In a newspaper report, reported speech often sounds more formal and concise. </a:t>
            </a:r>
          </a:p>
          <a:p>
            <a:endParaRPr lang="en-GB" i="1" dirty="0">
              <a:solidFill>
                <a:srgbClr val="50AAD2"/>
              </a:solidFill>
              <a:latin typeface="Comic Sans MS"/>
            </a:endParaRPr>
          </a:p>
          <a:p>
            <a:r>
              <a:rPr lang="en-GB" sz="1800" b="0" i="1" dirty="0">
                <a:solidFill>
                  <a:srgbClr val="50AAD2"/>
                </a:solidFill>
                <a:latin typeface="Comic Sans MS"/>
              </a:rPr>
              <a:t>Today we are learning how to use both types of speech correctly and how to choose the one that best matches our purpose.</a:t>
            </a:r>
          </a:p>
        </p:txBody>
      </p:sp>
      <p:pic>
        <p:nvPicPr>
          <p:cNvPr id="10" name="Picture 9"/>
          <p:cNvPicPr>
            <a:picLocks noChangeAspect="1"/>
          </p:cNvPicPr>
          <p:nvPr/>
        </p:nvPicPr>
        <p:blipFill>
          <a:blip r:embed="rId2"/>
          <a:srcRect l="2021" r="2031"/>
          <a:stretch>
            <a:fillRect/>
          </a:stretch>
        </p:blipFill>
        <p:spPr>
          <a:xfrm>
            <a:off x="6376386" y="1848375"/>
            <a:ext cx="1807494" cy="2824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lang="en-GB" sz="2400" b="1" i="0">
                <a:solidFill>
                  <a:srgbClr val="000080"/>
                </a:solidFill>
                <a:latin typeface="Comic Sans MS"/>
              </a:rPr>
              <a:t>Lesson 3: Direct and Reported Speech – Vocabulary</a:t>
            </a:r>
          </a:p>
        </p:txBody>
      </p:sp>
      <p:sp>
        <p:nvSpPr>
          <p:cNvPr id="3" name="TextBox 2"/>
          <p:cNvSpPr txBox="1"/>
          <p:nvPr/>
        </p:nvSpPr>
        <p:spPr>
          <a:xfrm>
            <a:off x="491847" y="1400000"/>
            <a:ext cx="8087360" cy="4616841"/>
          </a:xfrm>
          <a:prstGeom prst="rect">
            <a:avLst/>
          </a:prstGeom>
          <a:noFill/>
        </p:spPr>
        <p:txBody>
          <a:bodyPr wrap="square">
            <a:spAutoFit/>
          </a:bodyPr>
          <a:lstStyle/>
          <a:p>
            <a:pPr>
              <a:lnSpc>
                <a:spcPct val="150000"/>
              </a:lnSpc>
            </a:pPr>
            <a:r>
              <a:rPr lang="en-GB" b="1" i="0" dirty="0">
                <a:solidFill>
                  <a:srgbClr val="000080"/>
                </a:solidFill>
                <a:latin typeface="Comic Sans MS"/>
              </a:rPr>
              <a:t>direct speech</a:t>
            </a:r>
            <a:r>
              <a:rPr lang="en-GB" b="0" i="0" dirty="0">
                <a:solidFill>
                  <a:srgbClr val="000080"/>
                </a:solidFill>
                <a:latin typeface="Comic Sans MS"/>
              </a:rPr>
              <a:t> – the exact words someone said, shown inside inverted commas</a:t>
            </a:r>
          </a:p>
          <a:p>
            <a:pPr>
              <a:lnSpc>
                <a:spcPct val="150000"/>
              </a:lnSpc>
            </a:pPr>
            <a:r>
              <a:rPr lang="en-GB" b="1" i="0" dirty="0">
                <a:solidFill>
                  <a:srgbClr val="000080"/>
                </a:solidFill>
                <a:latin typeface="Comic Sans MS"/>
              </a:rPr>
              <a:t>reported speech</a:t>
            </a:r>
            <a:r>
              <a:rPr lang="en-GB" b="0" i="0" dirty="0">
                <a:solidFill>
                  <a:srgbClr val="000080"/>
                </a:solidFill>
                <a:latin typeface="Comic Sans MS"/>
              </a:rPr>
              <a:t> – retelling what someone said without using their exact words</a:t>
            </a:r>
          </a:p>
          <a:p>
            <a:pPr>
              <a:lnSpc>
                <a:spcPct val="150000"/>
              </a:lnSpc>
            </a:pPr>
            <a:r>
              <a:rPr lang="en-GB" b="1" i="0" dirty="0">
                <a:solidFill>
                  <a:srgbClr val="000080"/>
                </a:solidFill>
                <a:latin typeface="Comic Sans MS"/>
              </a:rPr>
              <a:t>inverted commas</a:t>
            </a:r>
            <a:r>
              <a:rPr lang="en-GB" b="0" i="0" dirty="0">
                <a:solidFill>
                  <a:srgbClr val="000080"/>
                </a:solidFill>
                <a:latin typeface="Comic Sans MS"/>
              </a:rPr>
              <a:t> – the punctuation marks that go around spoken words</a:t>
            </a:r>
          </a:p>
          <a:p>
            <a:pPr>
              <a:lnSpc>
                <a:spcPct val="150000"/>
              </a:lnSpc>
            </a:pPr>
            <a:r>
              <a:rPr lang="en-GB" b="1" i="0" dirty="0">
                <a:solidFill>
                  <a:srgbClr val="000080"/>
                </a:solidFill>
                <a:latin typeface="Comic Sans MS"/>
              </a:rPr>
              <a:t>speaker</a:t>
            </a:r>
            <a:r>
              <a:rPr lang="en-GB" b="0" i="0" dirty="0">
                <a:solidFill>
                  <a:srgbClr val="000080"/>
                </a:solidFill>
                <a:latin typeface="Comic Sans MS"/>
              </a:rPr>
              <a:t> – the person who said the words</a:t>
            </a:r>
          </a:p>
          <a:p>
            <a:pPr>
              <a:lnSpc>
                <a:spcPct val="150000"/>
              </a:lnSpc>
            </a:pPr>
            <a:r>
              <a:rPr lang="en-GB" b="1" i="0" dirty="0">
                <a:solidFill>
                  <a:srgbClr val="000080"/>
                </a:solidFill>
                <a:latin typeface="Comic Sans MS"/>
              </a:rPr>
              <a:t>punctuation</a:t>
            </a:r>
            <a:r>
              <a:rPr lang="en-GB" b="0" i="0" dirty="0">
                <a:solidFill>
                  <a:srgbClr val="000080"/>
                </a:solidFill>
                <a:latin typeface="Comic Sans MS"/>
              </a:rPr>
              <a:t> – marks such as full stops, commas and speech marks that help the reader</a:t>
            </a:r>
          </a:p>
          <a:p>
            <a:pPr>
              <a:lnSpc>
                <a:spcPct val="150000"/>
              </a:lnSpc>
            </a:pPr>
            <a:r>
              <a:rPr lang="en-GB" b="1" i="0" dirty="0">
                <a:solidFill>
                  <a:srgbClr val="000080"/>
                </a:solidFill>
                <a:latin typeface="Comic Sans MS"/>
              </a:rPr>
              <a:t>formal</a:t>
            </a:r>
            <a:r>
              <a:rPr lang="en-GB" b="0" i="0" dirty="0">
                <a:solidFill>
                  <a:srgbClr val="000080"/>
                </a:solidFill>
                <a:latin typeface="Comic Sans MS"/>
              </a:rPr>
              <a:t> – language that sounds serious and suitable for a wide audience</a:t>
            </a:r>
          </a:p>
          <a:p>
            <a:pPr>
              <a:lnSpc>
                <a:spcPct val="150000"/>
              </a:lnSpc>
            </a:pPr>
            <a:r>
              <a:rPr lang="en-GB" b="1" i="0" dirty="0">
                <a:solidFill>
                  <a:srgbClr val="000080"/>
                </a:solidFill>
                <a:latin typeface="Comic Sans MS"/>
              </a:rPr>
              <a:t>informal</a:t>
            </a:r>
            <a:r>
              <a:rPr lang="en-GB" b="0" i="0" dirty="0">
                <a:solidFill>
                  <a:srgbClr val="000080"/>
                </a:solidFill>
                <a:latin typeface="Comic Sans MS"/>
              </a:rPr>
              <a:t> – language that sounds chatty, relaxed and personal</a:t>
            </a:r>
          </a:p>
          <a:p>
            <a:pPr>
              <a:lnSpc>
                <a:spcPct val="150000"/>
              </a:lnSpc>
            </a:pPr>
            <a:r>
              <a:rPr lang="en-GB" b="1" i="0" dirty="0">
                <a:solidFill>
                  <a:srgbClr val="000080"/>
                </a:solidFill>
                <a:latin typeface="Comic Sans MS"/>
              </a:rPr>
              <a:t>witness statement</a:t>
            </a:r>
            <a:r>
              <a:rPr lang="en-GB" b="0" i="0" dirty="0">
                <a:solidFill>
                  <a:srgbClr val="000080"/>
                </a:solidFill>
                <a:latin typeface="Comic Sans MS"/>
              </a:rPr>
              <a:t> – what a person who saw an event says about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830997"/>
          </a:xfrm>
          <a:prstGeom prst="rect">
            <a:avLst/>
          </a:prstGeom>
          <a:noFill/>
        </p:spPr>
        <p:txBody>
          <a:bodyPr wrap="square">
            <a:spAutoFit/>
          </a:bodyPr>
          <a:lstStyle/>
          <a:p>
            <a:pPr algn="ctr"/>
            <a:r>
              <a:rPr sz="2400" b="1" i="0">
                <a:solidFill>
                  <a:srgbClr val="000080"/>
                </a:solidFill>
                <a:latin typeface="Comic Sans MS"/>
              </a:rPr>
              <a:t>Lesson 3: Direct and Reported Speech</a:t>
            </a:r>
          </a:p>
          <a:p>
            <a:pPr algn="ctr"/>
            <a:r>
              <a:rPr lang="en-GB" sz="2400" b="1" i="0">
                <a:solidFill>
                  <a:srgbClr val="000080"/>
                </a:solidFill>
                <a:latin typeface="Comic Sans MS"/>
              </a:rPr>
              <a:t>Modelled Example</a:t>
            </a:r>
          </a:p>
        </p:txBody>
      </p:sp>
      <p:sp>
        <p:nvSpPr>
          <p:cNvPr id="3" name="TextBox 2"/>
          <p:cNvSpPr txBox="1"/>
          <p:nvPr/>
        </p:nvSpPr>
        <p:spPr>
          <a:xfrm>
            <a:off x="286004" y="1397675"/>
            <a:ext cx="8087360" cy="1938992"/>
          </a:xfrm>
          <a:prstGeom prst="rect">
            <a:avLst/>
          </a:prstGeom>
          <a:noFill/>
        </p:spPr>
        <p:txBody>
          <a:bodyPr wrap="square">
            <a:spAutoFit/>
          </a:bodyPr>
          <a:lstStyle/>
          <a:p>
            <a:r>
              <a:rPr lang="en-GB" sz="2400" b="0" i="1" dirty="0">
                <a:solidFill>
                  <a:srgbClr val="000080"/>
                </a:solidFill>
                <a:latin typeface="Comic Sans MS"/>
              </a:rPr>
              <a:t>“Look out!” shouted Mia.</a:t>
            </a:r>
          </a:p>
          <a:p>
            <a:r>
              <a:rPr lang="en-GB" b="0" i="1" dirty="0">
                <a:solidFill>
                  <a:srgbClr val="0070C0"/>
                </a:solidFill>
                <a:latin typeface="Comic Sans MS"/>
              </a:rPr>
              <a:t>This is direct speech. It tells you the exact words spoken by Mia and the reporting clause to clarify who is speaking </a:t>
            </a:r>
          </a:p>
          <a:p>
            <a:endParaRPr lang="en-GB" b="0" i="1" dirty="0">
              <a:solidFill>
                <a:srgbClr val="000080"/>
              </a:solidFill>
              <a:latin typeface="Comic Sans MS"/>
            </a:endParaRPr>
          </a:p>
          <a:p>
            <a:r>
              <a:rPr lang="en-GB" b="0" i="1" dirty="0">
                <a:solidFill>
                  <a:srgbClr val="0070C0"/>
                </a:solidFill>
                <a:latin typeface="Comic Sans MS"/>
              </a:rPr>
              <a:t>The sentence can be changed into reported speech:</a:t>
            </a:r>
          </a:p>
          <a:p>
            <a:r>
              <a:rPr lang="en-GB" sz="2400" b="0" i="1" dirty="0">
                <a:solidFill>
                  <a:srgbClr val="000080"/>
                </a:solidFill>
                <a:latin typeface="Comic Sans MS"/>
              </a:rPr>
              <a:t>Mia shouted for everyone to look out.</a:t>
            </a:r>
          </a:p>
        </p:txBody>
      </p:sp>
      <p:sp>
        <p:nvSpPr>
          <p:cNvPr id="4" name="TextBox 3"/>
          <p:cNvSpPr txBox="1"/>
          <p:nvPr/>
        </p:nvSpPr>
        <p:spPr>
          <a:xfrm>
            <a:off x="365760" y="3429000"/>
            <a:ext cx="7927848" cy="2954848"/>
          </a:xfrm>
          <a:prstGeom prst="rect">
            <a:avLst/>
          </a:prstGeom>
          <a:noFill/>
        </p:spPr>
        <p:txBody>
          <a:bodyPr wrap="square">
            <a:spAutoFit/>
          </a:bodyPr>
          <a:lstStyle/>
          <a:p>
            <a:pPr>
              <a:lnSpc>
                <a:spcPct val="150000"/>
              </a:lnSpc>
            </a:pPr>
            <a:r>
              <a:rPr lang="en-GB" b="0" i="1" dirty="0">
                <a:solidFill>
                  <a:srgbClr val="50AAD2"/>
                </a:solidFill>
                <a:latin typeface="Comic Sans MS"/>
              </a:rPr>
              <a:t>Both sentences share the same information, but the direct speech sounds dramatic and immediate, while the reported speech sounds smoother and more formal.</a:t>
            </a:r>
          </a:p>
          <a:p>
            <a:pPr>
              <a:lnSpc>
                <a:spcPct val="150000"/>
              </a:lnSpc>
            </a:pPr>
            <a:endParaRPr lang="en-GB" b="0" i="1" dirty="0">
              <a:solidFill>
                <a:srgbClr val="50AAD2"/>
              </a:solidFill>
              <a:latin typeface="Comic Sans MS"/>
            </a:endParaRPr>
          </a:p>
          <a:p>
            <a:pPr>
              <a:lnSpc>
                <a:spcPct val="150000"/>
              </a:lnSpc>
            </a:pPr>
            <a:r>
              <a:rPr lang="en-GB" b="0" i="1" dirty="0">
                <a:solidFill>
                  <a:srgbClr val="50AAD2"/>
                </a:solidFill>
                <a:latin typeface="Comic Sans MS"/>
              </a:rPr>
              <a:t>Now with Greenfield Pond:</a:t>
            </a:r>
          </a:p>
          <a:p>
            <a:pPr>
              <a:lnSpc>
                <a:spcPct val="150000"/>
              </a:lnSpc>
            </a:pPr>
            <a:r>
              <a:rPr lang="en-GB" b="0" i="1" dirty="0">
                <a:solidFill>
                  <a:srgbClr val="50AAD2"/>
                </a:solidFill>
                <a:latin typeface="Comic Sans MS"/>
              </a:rPr>
              <a:t>Direct: “They cannot drain our pond!” cried one resident angrily.</a:t>
            </a:r>
          </a:p>
          <a:p>
            <a:pPr>
              <a:lnSpc>
                <a:spcPct val="150000"/>
              </a:lnSpc>
            </a:pPr>
            <a:r>
              <a:rPr lang="en-GB" b="0" i="1" dirty="0">
                <a:solidFill>
                  <a:srgbClr val="50AAD2"/>
                </a:solidFill>
                <a:latin typeface="Comic Sans MS"/>
              </a:rPr>
              <a:t>Reported: One resident said that the pond should not be drained.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charRg st="233" end="233"/>
                                            </p:txEl>
                                          </p:spTgt>
                                        </p:tgtEl>
                                        <p:attrNameLst>
                                          <p:attrName>style.visibility</p:attrName>
                                        </p:attrNameLst>
                                      </p:cBhvr>
                                      <p:to>
                                        <p:strVal val="visible"/>
                                      </p:to>
                                    </p:set>
                                    <p:animEffect transition="in" filter="barn(inVertical)">
                                      <p:cBhvr>
                                        <p:cTn id="7" dur="500"/>
                                        <p:tgtEl>
                                          <p:spTgt spid="3">
                                            <p:txEl>
                                              <p:charRg st="233" end="2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1000"/>
                                        <p:tgtEl>
                                          <p:spTgt spid="4">
                                            <p:txEl>
                                              <p:pRg st="3" end="3"/>
                                            </p:txEl>
                                          </p:spTgt>
                                        </p:tgtEl>
                                      </p:cBhvr>
                                    </p:animEffect>
                                    <p:anim calcmode="lin" valueType="num">
                                      <p:cBhvr>
                                        <p:cTn id="2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1000"/>
                                        <p:tgtEl>
                                          <p:spTgt spid="4">
                                            <p:txEl>
                                              <p:pRg st="4" end="4"/>
                                            </p:txEl>
                                          </p:spTgt>
                                        </p:tgtEl>
                                      </p:cBhvr>
                                    </p:animEffect>
                                    <p:anim calcmode="lin" valueType="num">
                                      <p:cBhvr>
                                        <p:cTn id="3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830997"/>
          </a:xfrm>
          <a:prstGeom prst="rect">
            <a:avLst/>
          </a:prstGeom>
          <a:noFill/>
        </p:spPr>
        <p:txBody>
          <a:bodyPr wrap="square">
            <a:spAutoFit/>
          </a:bodyPr>
          <a:lstStyle/>
          <a:p>
            <a:pPr algn="ctr"/>
            <a:r>
              <a:rPr lang="en-GB" sz="2400" b="1" i="0">
                <a:solidFill>
                  <a:srgbClr val="000080"/>
                </a:solidFill>
                <a:latin typeface="Comic Sans MS"/>
              </a:rPr>
              <a:t>Lesson 3: Direct and Reported Speech – Guided Practice</a:t>
            </a:r>
          </a:p>
          <a:p>
            <a:pPr algn="ctr"/>
            <a:endParaRPr lang="en-GB" sz="2400" b="1" i="0">
              <a:solidFill>
                <a:srgbClr val="000080"/>
              </a:solidFill>
              <a:latin typeface="Comic Sans MS"/>
            </a:endParaRPr>
          </a:p>
        </p:txBody>
      </p:sp>
      <p:sp>
        <p:nvSpPr>
          <p:cNvPr id="3" name="TextBox 2"/>
          <p:cNvSpPr txBox="1"/>
          <p:nvPr/>
        </p:nvSpPr>
        <p:spPr>
          <a:xfrm>
            <a:off x="601575" y="1436279"/>
            <a:ext cx="7344561" cy="369332"/>
          </a:xfrm>
          <a:prstGeom prst="rect">
            <a:avLst/>
          </a:prstGeom>
          <a:noFill/>
        </p:spPr>
        <p:txBody>
          <a:bodyPr wrap="square">
            <a:spAutoFit/>
          </a:bodyPr>
          <a:lstStyle/>
          <a:p>
            <a:r>
              <a:rPr lang="en-GB" i="1" dirty="0">
                <a:solidFill>
                  <a:srgbClr val="000080"/>
                </a:solidFill>
                <a:latin typeface="Comic Sans MS"/>
              </a:rPr>
              <a:t>Let’s</a:t>
            </a:r>
            <a:r>
              <a:rPr lang="en-GB" b="0" i="1" dirty="0">
                <a:solidFill>
                  <a:srgbClr val="000080"/>
                </a:solidFill>
                <a:latin typeface="Comic Sans MS"/>
              </a:rPr>
              <a:t> transform these Greenfield Pond sentences into both forms:</a:t>
            </a:r>
          </a:p>
        </p:txBody>
      </p:sp>
      <p:sp>
        <p:nvSpPr>
          <p:cNvPr id="4" name="TextBox 3"/>
          <p:cNvSpPr txBox="1"/>
          <p:nvPr/>
        </p:nvSpPr>
        <p:spPr>
          <a:xfrm>
            <a:off x="230175" y="2282400"/>
            <a:ext cx="8087360" cy="3416320"/>
          </a:xfrm>
          <a:prstGeom prst="rect">
            <a:avLst/>
          </a:prstGeom>
          <a:noFill/>
        </p:spPr>
        <p:txBody>
          <a:bodyPr wrap="square">
            <a:spAutoFit/>
          </a:bodyPr>
          <a:lstStyle/>
          <a:p>
            <a:r>
              <a:rPr lang="en-GB" b="0" i="1" dirty="0">
                <a:solidFill>
                  <a:srgbClr val="50AAD2"/>
                </a:solidFill>
                <a:latin typeface="Comic Sans MS"/>
              </a:rPr>
              <a:t>Direct: “We are very excited about the new homes,” said the developer.</a:t>
            </a:r>
          </a:p>
          <a:p>
            <a:r>
              <a:rPr lang="en-GB" b="0" i="1" dirty="0">
                <a:solidFill>
                  <a:srgbClr val="50AAD2"/>
                </a:solidFill>
                <a:latin typeface="Comic Sans MS"/>
              </a:rPr>
              <a:t>Reported: The developer said that they were very excited about the new homes.</a:t>
            </a:r>
          </a:p>
          <a:p>
            <a:endParaRPr lang="en-GB" i="1" dirty="0">
              <a:solidFill>
                <a:srgbClr val="50AAD2"/>
              </a:solidFill>
              <a:latin typeface="Comic Sans MS"/>
            </a:endParaRPr>
          </a:p>
          <a:p>
            <a:r>
              <a:rPr lang="en-GB" b="0" i="1" dirty="0">
                <a:solidFill>
                  <a:srgbClr val="50AAD2"/>
                </a:solidFill>
                <a:latin typeface="Comic Sans MS"/>
              </a:rPr>
              <a:t>Direct: “I will miss the frogs,” whispered Sam sadly.</a:t>
            </a:r>
          </a:p>
          <a:p>
            <a:r>
              <a:rPr lang="en-GB" b="0" i="1" dirty="0">
                <a:solidFill>
                  <a:srgbClr val="50AAD2"/>
                </a:solidFill>
                <a:latin typeface="Comic Sans MS"/>
              </a:rPr>
              <a:t>Reported: Sam whispered sadly that he would miss the frogs.</a:t>
            </a:r>
          </a:p>
          <a:p>
            <a:endParaRPr lang="en-GB" i="1" dirty="0">
              <a:solidFill>
                <a:srgbClr val="50AAD2"/>
              </a:solidFill>
              <a:latin typeface="Comic Sans MS"/>
            </a:endParaRPr>
          </a:p>
          <a:p>
            <a:r>
              <a:rPr lang="en-GB" b="0" i="1" dirty="0">
                <a:solidFill>
                  <a:srgbClr val="50AAD2"/>
                </a:solidFill>
                <a:latin typeface="Comic Sans MS"/>
              </a:rPr>
              <a:t>Discuss together:</a:t>
            </a:r>
          </a:p>
          <a:p>
            <a:r>
              <a:rPr lang="en-GB" b="0" i="1" dirty="0">
                <a:solidFill>
                  <a:srgbClr val="50AAD2"/>
                </a:solidFill>
                <a:latin typeface="Comic Sans MS"/>
              </a:rPr>
              <a:t>Which version sounds better in a diary? </a:t>
            </a:r>
          </a:p>
          <a:p>
            <a:r>
              <a:rPr lang="en-GB" b="0" i="1" dirty="0">
                <a:solidFill>
                  <a:srgbClr val="50AAD2"/>
                </a:solidFill>
                <a:latin typeface="Comic Sans MS"/>
              </a:rPr>
              <a:t>Which fits a newspaper report?</a:t>
            </a:r>
          </a:p>
          <a:p>
            <a:r>
              <a:rPr lang="en-GB" b="0" i="1" dirty="0">
                <a:solidFill>
                  <a:srgbClr val="50AAD2"/>
                </a:solidFill>
                <a:latin typeface="Comic Sans MS"/>
              </a:rPr>
              <a:t>How do pronouns change when we move from direct to reported speech?</a:t>
            </a:r>
          </a:p>
          <a:p>
            <a:r>
              <a:rPr lang="en-GB" b="0" i="1" dirty="0">
                <a:solidFill>
                  <a:srgbClr val="50AAD2"/>
                </a:solidFill>
                <a:latin typeface="Comic Sans MS"/>
              </a:rPr>
              <a:t>Where could you add a fronted adverbial before one of these sentences?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barn(inVertical)">
                                      <p:cBhvr>
                                        <p:cTn id="35" dur="5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1000"/>
                                        <p:tgtEl>
                                          <p:spTgt spid="4">
                                            <p:txEl>
                                              <p:pRg st="8" end="8"/>
                                            </p:txEl>
                                          </p:spTgt>
                                        </p:tgtEl>
                                      </p:cBhvr>
                                    </p:animEffect>
                                    <p:anim calcmode="lin" valueType="num">
                                      <p:cBhvr>
                                        <p:cTn id="4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9" end="9"/>
                                            </p:txEl>
                                          </p:spTgt>
                                        </p:tgtEl>
                                        <p:attrNameLst>
                                          <p:attrName>style.visibility</p:attrName>
                                        </p:attrNameLst>
                                      </p:cBhvr>
                                      <p:to>
                                        <p:strVal val="visible"/>
                                      </p:to>
                                    </p:set>
                                    <p:animEffect transition="in" filter="fade">
                                      <p:cBhvr>
                                        <p:cTn id="54" dur="1000"/>
                                        <p:tgtEl>
                                          <p:spTgt spid="4">
                                            <p:txEl>
                                              <p:pRg st="9" end="9"/>
                                            </p:txEl>
                                          </p:spTgt>
                                        </p:tgtEl>
                                      </p:cBhvr>
                                    </p:animEffect>
                                    <p:anim calcmode="lin" valueType="num">
                                      <p:cBhvr>
                                        <p:cTn id="5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fade">
                                      <p:cBhvr>
                                        <p:cTn id="61" dur="1000"/>
                                        <p:tgtEl>
                                          <p:spTgt spid="4">
                                            <p:txEl>
                                              <p:pRg st="10" end="10"/>
                                            </p:txEl>
                                          </p:spTgt>
                                        </p:tgtEl>
                                      </p:cBhvr>
                                    </p:animEffect>
                                    <p:anim calcmode="lin" valueType="num">
                                      <p:cBhvr>
                                        <p:cTn id="6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646331"/>
          </a:xfrm>
          <a:prstGeom prst="rect">
            <a:avLst/>
          </a:prstGeom>
          <a:noFill/>
        </p:spPr>
        <p:txBody>
          <a:bodyPr wrap="square">
            <a:spAutoFit/>
          </a:bodyPr>
          <a:lstStyle/>
          <a:p>
            <a:pPr algn="ctr"/>
            <a:r>
              <a:rPr lang="en-GB" sz="1800" b="1" i="0">
                <a:solidFill>
                  <a:srgbClr val="000080"/>
                </a:solidFill>
                <a:latin typeface="Comic Sans MS"/>
              </a:rPr>
              <a:t>Lesson 3: Direct and Reported Speech – Guided Example</a:t>
            </a:r>
          </a:p>
          <a:p>
            <a:pPr algn="ctr"/>
            <a:endParaRPr lang="en-GB" sz="1800" b="1" i="0">
              <a:solidFill>
                <a:srgbClr val="000080"/>
              </a:solidFill>
              <a:latin typeface="Comic Sans MS"/>
            </a:endParaRPr>
          </a:p>
        </p:txBody>
      </p:sp>
      <p:sp>
        <p:nvSpPr>
          <p:cNvPr id="5" name="TextBox 4"/>
          <p:cNvSpPr txBox="1"/>
          <p:nvPr/>
        </p:nvSpPr>
        <p:spPr>
          <a:xfrm>
            <a:off x="365760" y="1093005"/>
            <a:ext cx="7836407" cy="1437107"/>
          </a:xfrm>
          <a:prstGeom prst="roundRect">
            <a:avLst>
              <a:gd name="adj" fmla="val 5000"/>
            </a:avLst>
          </a:prstGeom>
          <a:solidFill>
            <a:srgbClr val="FFFFFF"/>
          </a:solidFill>
          <a:ln w="12700">
            <a:solidFill>
              <a:srgbClr val="808080"/>
            </a:solidFill>
          </a:ln>
        </p:spPr>
        <p:txBody>
          <a:bodyPr wrap="square" lIns="72000" tIns="54000" rIns="72000" bIns="54000">
            <a:spAutoFit/>
          </a:bodyPr>
          <a:lstStyle/>
          <a:p>
            <a:pPr algn="ctr">
              <a:spcAft>
                <a:spcPts val="200"/>
              </a:spcAft>
            </a:pPr>
            <a:r>
              <a:rPr lang="en-GB" b="1" i="0">
                <a:solidFill>
                  <a:srgbClr val="808080"/>
                </a:solidFill>
                <a:latin typeface="Comic Sans MS"/>
              </a:rPr>
              <a:t>With a partner, practise transforming these sentences:</a:t>
            </a:r>
          </a:p>
          <a:p>
            <a:r>
              <a:rPr lang="en-GB" sz="1600" b="0" i="1">
                <a:solidFill>
                  <a:srgbClr val="000080"/>
                </a:solidFill>
                <a:latin typeface="Comic Sans MS"/>
              </a:rPr>
              <a:t>Direct: “This is the worst day ever,” I muttered to myself.</a:t>
            </a:r>
          </a:p>
          <a:p>
            <a:r>
              <a:rPr lang="en-GB" sz="1600" b="0" i="1">
                <a:solidFill>
                  <a:srgbClr val="000080"/>
                </a:solidFill>
                <a:latin typeface="Comic Sans MS"/>
              </a:rPr>
              <a:t>Reported version: ___</a:t>
            </a:r>
          </a:p>
          <a:p>
            <a:r>
              <a:rPr lang="en-GB" sz="1600" b="0" i="1">
                <a:solidFill>
                  <a:srgbClr val="000080"/>
                </a:solidFill>
                <a:latin typeface="Comic Sans MS"/>
              </a:rPr>
              <a:t>Direct: “The building work will begin next month,” announced the councillor.</a:t>
            </a:r>
          </a:p>
          <a:p>
            <a:r>
              <a:rPr lang="en-GB" sz="1600" b="0" i="1">
                <a:solidFill>
                  <a:srgbClr val="000080"/>
                </a:solidFill>
                <a:latin typeface="Comic Sans MS"/>
              </a:rPr>
              <a:t>Reported version: ___</a:t>
            </a:r>
          </a:p>
        </p:txBody>
      </p:sp>
      <p:sp>
        <p:nvSpPr>
          <p:cNvPr id="6" name="TextBox 5"/>
          <p:cNvSpPr txBox="1"/>
          <p:nvPr/>
        </p:nvSpPr>
        <p:spPr>
          <a:xfrm>
            <a:off x="365760" y="2639873"/>
            <a:ext cx="7836407" cy="1210134"/>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200"/>
              </a:spcAft>
            </a:pPr>
            <a:r>
              <a:rPr lang="en-GB" b="1" i="0">
                <a:solidFill>
                  <a:srgbClr val="50AAD2"/>
                </a:solidFill>
                <a:latin typeface="Comic Sans MS"/>
              </a:rPr>
              <a:t>Now try the other way:</a:t>
            </a:r>
          </a:p>
          <a:p>
            <a:pPr>
              <a:spcAft>
                <a:spcPts val="200"/>
              </a:spcAft>
            </a:pPr>
            <a:r>
              <a:rPr lang="en-GB" sz="1600" b="0" i="1">
                <a:solidFill>
                  <a:srgbClr val="000080"/>
                </a:solidFill>
                <a:latin typeface="Comic Sans MS"/>
              </a:rPr>
              <a:t>Reported: The wildlife warden explained that the newts would need to be moved carefully.</a:t>
            </a:r>
          </a:p>
          <a:p>
            <a:r>
              <a:rPr lang="en-GB" sz="1600" b="0" i="1">
                <a:solidFill>
                  <a:srgbClr val="000080"/>
                </a:solidFill>
                <a:latin typeface="Comic Sans MS"/>
              </a:rPr>
              <a:t>Direct version: ___</a:t>
            </a:r>
          </a:p>
        </p:txBody>
      </p:sp>
      <p:sp>
        <p:nvSpPr>
          <p:cNvPr id="3" name="TextBox 2"/>
          <p:cNvSpPr txBox="1"/>
          <p:nvPr/>
        </p:nvSpPr>
        <p:spPr>
          <a:xfrm>
            <a:off x="192023" y="4123234"/>
            <a:ext cx="8348243" cy="1592744"/>
          </a:xfrm>
          <a:prstGeom prst="rect">
            <a:avLst/>
          </a:prstGeom>
          <a:noFill/>
        </p:spPr>
        <p:txBody>
          <a:bodyPr wrap="square">
            <a:spAutoFit/>
          </a:bodyPr>
          <a:lstStyle/>
          <a:p>
            <a:pPr>
              <a:spcAft>
                <a:spcPts val="300"/>
              </a:spcAft>
            </a:pPr>
            <a:r>
              <a:rPr lang="en-GB" b="1" i="0" dirty="0">
                <a:solidFill>
                  <a:srgbClr val="000080"/>
                </a:solidFill>
                <a:latin typeface="Comic Sans MS"/>
              </a:rPr>
              <a:t>Discuss: Which form sounds more personal? Which sounds more factual?</a:t>
            </a:r>
          </a:p>
          <a:p>
            <a:pPr marL="342900" indent="-342900">
              <a:spcAft>
                <a:spcPts val="150"/>
              </a:spcAft>
              <a:buFont typeface="Arial" panose="020B0604020202020204" pitchFamily="34" charset="0"/>
              <a:buChar char="➡"/>
            </a:pPr>
            <a:r>
              <a:rPr lang="en-GB" b="0" i="0" dirty="0">
                <a:solidFill>
                  <a:srgbClr val="000080"/>
                </a:solidFill>
                <a:latin typeface="Comic Sans MS"/>
              </a:rPr>
              <a:t>Think about: How did the pronouns change? Did the tense shift?</a:t>
            </a:r>
          </a:p>
          <a:p>
            <a:pPr marL="342900" indent="-342900">
              <a:spcAft>
                <a:spcPts val="150"/>
              </a:spcAft>
              <a:buFont typeface="Arial" panose="020B0604020202020204" pitchFamily="34" charset="0"/>
              <a:buChar char="➡"/>
            </a:pPr>
            <a:endParaRPr lang="en-GB" b="0" i="0" dirty="0">
              <a:solidFill>
                <a:srgbClr val="000080"/>
              </a:solidFill>
              <a:latin typeface="Comic Sans MS"/>
            </a:endParaRPr>
          </a:p>
          <a:p>
            <a:pPr marL="342900" indent="-342900">
              <a:spcAft>
                <a:spcPts val="150"/>
              </a:spcAft>
              <a:buFont typeface="Arial" panose="020B0604020202020204" pitchFamily="34" charset="0"/>
              <a:buChar char="➡"/>
            </a:pPr>
            <a:endParaRPr lang="en-GB" b="0" i="0" dirty="0">
              <a:solidFill>
                <a:srgbClr val="000080"/>
              </a:solidFill>
              <a:latin typeface="Comic Sans MS"/>
            </a:endParaRPr>
          </a:p>
          <a:p>
            <a:pPr marL="342900" indent="-342900">
              <a:buFont typeface="Arial" panose="020B0604020202020204" pitchFamily="34" charset="0"/>
              <a:buChar char="➡"/>
            </a:pPr>
            <a:endParaRPr lang="en-GB" b="0" i="0" dirty="0">
              <a:solidFill>
                <a:srgbClr val="000080"/>
              </a:solidFill>
              <a:latin typeface="Comic Sans MS"/>
            </a:endParaRPr>
          </a:p>
        </p:txBody>
      </p:sp>
      <p:sp>
        <p:nvSpPr>
          <p:cNvPr id="4" name="TextBox 3"/>
          <p:cNvSpPr txBox="1"/>
          <p:nvPr/>
        </p:nvSpPr>
        <p:spPr>
          <a:xfrm>
            <a:off x="365760" y="5825739"/>
            <a:ext cx="8348243" cy="548521"/>
          </a:xfrm>
          <a:prstGeom prst="roundRect">
            <a:avLst>
              <a:gd name="adj" fmla="val 8000"/>
            </a:avLst>
          </a:prstGeom>
          <a:solidFill>
            <a:srgbClr val="E0F4F4"/>
          </a:solidFill>
          <a:ln w="9525">
            <a:solidFill>
              <a:srgbClr val="50AAD2"/>
            </a:solidFill>
          </a:ln>
        </p:spPr>
        <p:txBody>
          <a:bodyPr wrap="square" lIns="91440" tIns="45720" rIns="91440" bIns="45720" anchor="ctr">
            <a:spAutoFit/>
          </a:bodyPr>
          <a:lstStyle/>
          <a:p>
            <a:pPr algn="ctr"/>
            <a:r>
              <a:rPr lang="en-GB" sz="1400" b="1" i="0">
                <a:solidFill>
                  <a:srgbClr val="000080"/>
                </a:solidFill>
                <a:latin typeface="Comic Sans MS"/>
              </a:rPr>
              <a:t>Remember: </a:t>
            </a:r>
            <a:r>
              <a:rPr lang="en-GB" sz="1400" b="0" i="0">
                <a:solidFill>
                  <a:srgbClr val="000080"/>
                </a:solidFill>
                <a:latin typeface="Comic Sans MS"/>
              </a:rPr>
              <a:t>Direct speech uses inverted commas and needs careful punctuation.</a:t>
            </a:r>
          </a:p>
          <a:p>
            <a:pPr algn="ctr"/>
            <a:r>
              <a:rPr lang="en-GB" sz="1400" b="0" i="1">
                <a:solidFill>
                  <a:srgbClr val="50AAD2"/>
                </a:solidFill>
                <a:latin typeface="Comic Sans MS"/>
              </a:rPr>
              <a:t>Reported speech changes pronouns and sometimes the tense.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646331"/>
          </a:xfrm>
          <a:prstGeom prst="rect">
            <a:avLst/>
          </a:prstGeom>
          <a:noFill/>
        </p:spPr>
        <p:txBody>
          <a:bodyPr wrap="square">
            <a:spAutoFit/>
          </a:bodyPr>
          <a:lstStyle/>
          <a:p>
            <a:pPr algn="ctr"/>
            <a:r>
              <a:rPr lang="en-GB" sz="1800" b="1" i="0" dirty="0">
                <a:solidFill>
                  <a:srgbClr val="000080"/>
                </a:solidFill>
                <a:latin typeface="Comic Sans MS"/>
              </a:rPr>
              <a:t>Lesson 3: </a:t>
            </a:r>
            <a:r>
              <a:rPr lang="en-GB" sz="1800" b="1" i="0">
                <a:solidFill>
                  <a:srgbClr val="000080"/>
                </a:solidFill>
                <a:latin typeface="Comic Sans MS"/>
              </a:rPr>
              <a:t>Direct and Reported Speech – </a:t>
            </a:r>
            <a:r>
              <a:rPr lang="en-GB" sz="1800" b="1" i="0" dirty="0">
                <a:solidFill>
                  <a:srgbClr val="000080"/>
                </a:solidFill>
                <a:latin typeface="Comic Sans MS"/>
              </a:rPr>
              <a:t>Independent Task</a:t>
            </a:r>
            <a:endParaRPr lang="en-GB" sz="1800" b="1" i="0">
              <a:solidFill>
                <a:srgbClr val="000080"/>
              </a:solidFill>
              <a:latin typeface="Comic Sans MS"/>
            </a:endParaRPr>
          </a:p>
          <a:p>
            <a:pPr algn="ctr"/>
            <a:endParaRPr lang="en-GB" sz="1800" b="1" i="0" dirty="0">
              <a:solidFill>
                <a:srgbClr val="000080"/>
              </a:solidFill>
              <a:latin typeface="Comic Sans MS"/>
            </a:endParaRPr>
          </a:p>
        </p:txBody>
      </p:sp>
      <p:sp>
        <p:nvSpPr>
          <p:cNvPr id="3" name="TextBox 2"/>
          <p:cNvSpPr txBox="1"/>
          <p:nvPr/>
        </p:nvSpPr>
        <p:spPr>
          <a:xfrm>
            <a:off x="228600" y="987930"/>
            <a:ext cx="8348243" cy="1571707"/>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300"/>
              </a:spcAft>
            </a:pPr>
            <a:r>
              <a:rPr lang="en-GB" b="1" i="0" dirty="0">
                <a:solidFill>
                  <a:srgbClr val="50AAD2"/>
                </a:solidFill>
                <a:latin typeface="Comic Sans MS"/>
              </a:rPr>
              <a:t>Your </a:t>
            </a:r>
            <a:r>
              <a:rPr lang="en-GB" b="1" i="0">
                <a:solidFill>
                  <a:srgbClr val="50AAD2"/>
                </a:solidFill>
                <a:latin typeface="Comic Sans MS"/>
              </a:rPr>
              <a:t>task:</a:t>
            </a:r>
            <a:endParaRPr lang="en-GB" b="1" i="0" dirty="0">
              <a:solidFill>
                <a:srgbClr val="50AAD2"/>
              </a:solidFill>
              <a:latin typeface="Comic Sans MS"/>
            </a:endParaRPr>
          </a:p>
          <a:p>
            <a:pPr>
              <a:spcAft>
                <a:spcPts val="200"/>
              </a:spcAft>
            </a:pPr>
            <a:r>
              <a:rPr lang="en-GB" b="0" i="1">
                <a:solidFill>
                  <a:srgbClr val="000080"/>
                </a:solidFill>
                <a:latin typeface="Comic Sans MS"/>
              </a:rPr>
              <a:t>Complete sentence practice: punctuate direct speech correctly</a:t>
            </a:r>
            <a:r>
              <a:rPr lang="en-GB" b="0" i="1" dirty="0">
                <a:solidFill>
                  <a:srgbClr val="000080"/>
                </a:solidFill>
                <a:latin typeface="Comic Sans MS"/>
              </a:rPr>
              <a:t>, </a:t>
            </a:r>
            <a:r>
              <a:rPr lang="en-GB" b="0" i="1">
                <a:solidFill>
                  <a:srgbClr val="000080"/>
                </a:solidFill>
                <a:latin typeface="Comic Sans MS"/>
              </a:rPr>
              <a:t>match direct and reported versions</a:t>
            </a:r>
            <a:r>
              <a:rPr lang="en-GB" b="0" i="1" dirty="0">
                <a:solidFill>
                  <a:srgbClr val="000080"/>
                </a:solidFill>
                <a:latin typeface="Comic Sans MS"/>
              </a:rPr>
              <a:t>, </a:t>
            </a:r>
            <a:r>
              <a:rPr lang="en-GB" b="0" i="1">
                <a:solidFill>
                  <a:srgbClr val="000080"/>
                </a:solidFill>
                <a:latin typeface="Comic Sans MS"/>
              </a:rPr>
              <a:t>and rewrite short sentences from one form into the other</a:t>
            </a:r>
            <a:r>
              <a:rPr lang="en-GB" b="0" i="1" dirty="0">
                <a:solidFill>
                  <a:srgbClr val="000080"/>
                </a:solidFill>
                <a:latin typeface="Comic Sans MS"/>
              </a:rPr>
              <a:t>.</a:t>
            </a:r>
          </a:p>
          <a:p>
            <a:pPr algn="ctr"/>
            <a:r>
              <a:rPr lang="en-GB" sz="1600" b="0" i="1">
                <a:solidFill>
                  <a:srgbClr val="50AAD2"/>
                </a:solidFill>
                <a:latin typeface="Comic Sans MS"/>
              </a:rPr>
              <a:t>Then write two </a:t>
            </a:r>
            <a:r>
              <a:rPr lang="en-GB" sz="1600" b="0" i="1" dirty="0">
                <a:solidFill>
                  <a:srgbClr val="50AAD2"/>
                </a:solidFill>
                <a:latin typeface="Comic Sans MS"/>
              </a:rPr>
              <a:t>or </a:t>
            </a:r>
            <a:r>
              <a:rPr lang="en-GB" sz="1600" b="0" i="1">
                <a:solidFill>
                  <a:srgbClr val="50AAD2"/>
                </a:solidFill>
                <a:latin typeface="Comic Sans MS"/>
              </a:rPr>
              <a:t>three sentences about the Greenfield Pond event:</a:t>
            </a:r>
            <a:endParaRPr lang="en-GB" sz="1600" b="0" i="1" dirty="0">
              <a:solidFill>
                <a:srgbClr val="50AAD2"/>
              </a:solidFill>
              <a:latin typeface="Comic Sans MS"/>
            </a:endParaRPr>
          </a:p>
        </p:txBody>
      </p:sp>
      <p:sp>
        <p:nvSpPr>
          <p:cNvPr id="4" name="TextBox 3"/>
          <p:cNvSpPr txBox="1"/>
          <p:nvPr/>
        </p:nvSpPr>
        <p:spPr>
          <a:xfrm>
            <a:off x="365760" y="3017442"/>
            <a:ext cx="8348243" cy="882293"/>
          </a:xfrm>
          <a:prstGeom prst="rect">
            <a:avLst/>
          </a:prstGeom>
          <a:noFill/>
        </p:spPr>
        <p:txBody>
          <a:bodyPr wrap="square">
            <a:spAutoFit/>
          </a:bodyPr>
          <a:lstStyle/>
          <a:p>
            <a:pPr marL="342900" indent="-342900">
              <a:spcAft>
                <a:spcPts val="150"/>
              </a:spcAft>
              <a:buFont typeface="Arial" panose="020B0604020202020204" pitchFamily="34" charset="0"/>
              <a:buChar char="✔"/>
            </a:pPr>
            <a:r>
              <a:rPr lang="en-GB" sz="1600" b="0" i="0" dirty="0">
                <a:solidFill>
                  <a:srgbClr val="000080"/>
                </a:solidFill>
                <a:latin typeface="Comic Sans MS"/>
              </a:rPr>
              <a:t>One diary-style sentence using direct speech.</a:t>
            </a:r>
          </a:p>
          <a:p>
            <a:pPr marL="342900" indent="-342900">
              <a:spcAft>
                <a:spcPts val="150"/>
              </a:spcAft>
              <a:buFont typeface="Arial" panose="020B0604020202020204" pitchFamily="34" charset="0"/>
              <a:buChar char="✔"/>
            </a:pPr>
            <a:r>
              <a:rPr lang="en-GB" sz="1600" b="0" i="0" dirty="0">
                <a:solidFill>
                  <a:srgbClr val="000080"/>
                </a:solidFill>
                <a:latin typeface="Comic Sans MS"/>
              </a:rPr>
              <a:t>One newspaper-style sentence using reported speech.</a:t>
            </a:r>
          </a:p>
          <a:p>
            <a:pPr marL="342900" indent="-342900">
              <a:spcAft>
                <a:spcPts val="200"/>
              </a:spcAft>
              <a:buFont typeface="Arial" panose="020B0604020202020204" pitchFamily="34" charset="0"/>
              <a:buChar char="⭐"/>
            </a:pPr>
            <a:r>
              <a:rPr lang="en-GB" sz="1600" b="1" i="0" dirty="0">
                <a:solidFill>
                  <a:srgbClr val="000080"/>
                </a:solidFill>
                <a:latin typeface="Comic Sans MS"/>
              </a:rPr>
              <a:t>Challenge: </a:t>
            </a:r>
            <a:r>
              <a:rPr lang="en-GB" sz="1600" b="0" i="0" dirty="0">
                <a:solidFill>
                  <a:srgbClr val="000080"/>
                </a:solidFill>
                <a:latin typeface="Comic Sans MS"/>
              </a:rPr>
              <a:t>Embed a fronted adverbial before one of your sentences.</a:t>
            </a:r>
          </a:p>
        </p:txBody>
      </p:sp>
      <p:sp>
        <p:nvSpPr>
          <p:cNvPr id="5" name="TextBox 4"/>
          <p:cNvSpPr txBox="1"/>
          <p:nvPr/>
        </p:nvSpPr>
        <p:spPr>
          <a:xfrm>
            <a:off x="365760" y="4600000"/>
            <a:ext cx="8348243" cy="938294"/>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spcAft>
                <a:spcPts val="300"/>
              </a:spcAft>
            </a:pPr>
            <a:r>
              <a:rPr lang="en-GB" sz="1600" b="1" i="0">
                <a:solidFill>
                  <a:srgbClr val="000080"/>
                </a:solidFill>
                <a:latin typeface="Comic Sans MS"/>
              </a:rPr>
              <a:t>Remember:</a:t>
            </a:r>
          </a:p>
          <a:p>
            <a:pPr>
              <a:spcAft>
                <a:spcPts val="200"/>
              </a:spcAft>
            </a:pPr>
            <a:r>
              <a:rPr lang="en-GB" sz="1600" b="0" i="1">
                <a:solidFill>
                  <a:srgbClr val="000080"/>
                </a:solidFill>
                <a:latin typeface="Comic Sans MS"/>
              </a:rPr>
              <a:t>Direct speech uses inverted commas and needs careful punctuation.</a:t>
            </a:r>
          </a:p>
          <a:p>
            <a:r>
              <a:rPr lang="en-GB" sz="1600" b="0" i="1">
                <a:solidFill>
                  <a:srgbClr val="000080"/>
                </a:solidFill>
                <a:latin typeface="Comic Sans MS"/>
              </a:rPr>
              <a:t>Reported speech changes pronouns and sometimes the tense.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Lesson 3: Direct and Reported Speech – Plenary</a:t>
            </a:r>
          </a:p>
        </p:txBody>
      </p:sp>
      <p:sp>
        <p:nvSpPr>
          <p:cNvPr id="3" name="TextBox 2"/>
          <p:cNvSpPr txBox="1"/>
          <p:nvPr/>
        </p:nvSpPr>
        <p:spPr>
          <a:xfrm>
            <a:off x="365760" y="841248"/>
            <a:ext cx="8348243" cy="1724781"/>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400"/>
              </a:spcAft>
            </a:pPr>
            <a:r>
              <a:rPr lang="en-GB" sz="2400" b="1" i="0">
                <a:solidFill>
                  <a:srgbClr val="50AAD2"/>
                </a:solidFill>
                <a:latin typeface="Comic Sans MS"/>
              </a:rPr>
              <a:t>Share and Compare</a:t>
            </a:r>
          </a:p>
          <a:p>
            <a:pPr>
              <a:spcAft>
                <a:spcPts val="250"/>
              </a:spcAft>
            </a:pPr>
            <a:r>
              <a:rPr lang="en-GB" sz="2400" b="0" i="0">
                <a:solidFill>
                  <a:srgbClr val="000080"/>
                </a:solidFill>
                <a:latin typeface="Comic Sans MS"/>
              </a:rPr>
              <a:t>Hold up or read out a pair of matching speech sentences.</a:t>
            </a:r>
          </a:p>
          <a:p>
            <a:pPr>
              <a:spcAft>
                <a:spcPts val="250"/>
              </a:spcAft>
            </a:pPr>
            <a:r>
              <a:rPr lang="en-GB" sz="2400" b="0" i="0">
                <a:solidFill>
                  <a:srgbClr val="000080"/>
                </a:solidFill>
                <a:latin typeface="Comic Sans MS"/>
              </a:rPr>
              <a:t>The class identifies which one sounds more formal and explains why.</a:t>
            </a:r>
          </a:p>
        </p:txBody>
      </p:sp>
      <p:sp>
        <p:nvSpPr>
          <p:cNvPr id="4" name="TextBox 3"/>
          <p:cNvSpPr txBox="1"/>
          <p:nvPr/>
        </p:nvSpPr>
        <p:spPr>
          <a:xfrm>
            <a:off x="397878" y="3320265"/>
            <a:ext cx="8348243" cy="987450"/>
          </a:xfrm>
          <a:prstGeom prst="rect">
            <a:avLst/>
          </a:prstGeom>
          <a:noFill/>
        </p:spPr>
        <p:txBody>
          <a:bodyPr wrap="square">
            <a:spAutoFit/>
          </a:bodyPr>
          <a:lstStyle/>
          <a:p>
            <a:pPr>
              <a:spcAft>
                <a:spcPts val="300"/>
              </a:spcAft>
            </a:pPr>
            <a:r>
              <a:rPr lang="en-GB" b="1" i="0" dirty="0">
                <a:solidFill>
                  <a:srgbClr val="000080"/>
                </a:solidFill>
                <a:latin typeface="Comic Sans MS"/>
              </a:rPr>
              <a:t>Discussion:</a:t>
            </a:r>
          </a:p>
          <a:p>
            <a:pPr marL="342900" indent="-342900">
              <a:spcAft>
                <a:spcPts val="200"/>
              </a:spcAft>
              <a:buFont typeface="Arial" panose="020B0604020202020204" pitchFamily="34" charset="0"/>
              <a:buChar char="•"/>
            </a:pPr>
            <a:r>
              <a:rPr lang="en-GB" b="0" i="0">
                <a:solidFill>
                  <a:srgbClr val="000080"/>
                </a:solidFill>
                <a:latin typeface="Comic Sans MS"/>
              </a:rPr>
              <a:t>When would you choose direct speech in your writing</a:t>
            </a:r>
            <a:r>
              <a:rPr lang="en-GB" b="0" i="0" dirty="0">
                <a:solidFill>
                  <a:srgbClr val="000080"/>
                </a:solidFill>
                <a:latin typeface="Comic Sans MS"/>
              </a:rPr>
              <a:t>?</a:t>
            </a:r>
          </a:p>
          <a:p>
            <a:pPr marL="342900" indent="-342900">
              <a:spcAft>
                <a:spcPts val="200"/>
              </a:spcAft>
              <a:buFont typeface="Arial" panose="020B0604020202020204" pitchFamily="34" charset="0"/>
              <a:buChar char="•"/>
            </a:pPr>
            <a:r>
              <a:rPr lang="en-GB" b="0" i="0">
                <a:solidFill>
                  <a:srgbClr val="000080"/>
                </a:solidFill>
                <a:latin typeface="Comic Sans MS"/>
              </a:rPr>
              <a:t>When would reported speech be a better choice</a:t>
            </a:r>
            <a:r>
              <a:rPr lang="en-GB" b="0" i="0" dirty="0">
                <a:solidFill>
                  <a:srgbClr val="000080"/>
                </a:solidFill>
                <a:latin typeface="Comic Sans MS"/>
              </a:rPr>
              <a:t>?</a:t>
            </a:r>
          </a:p>
        </p:txBody>
      </p:sp>
      <p:sp>
        <p:nvSpPr>
          <p:cNvPr id="5" name="TextBox 4"/>
          <p:cNvSpPr txBox="1"/>
          <p:nvPr/>
        </p:nvSpPr>
        <p:spPr>
          <a:xfrm>
            <a:off x="365760" y="4900000"/>
            <a:ext cx="8348243" cy="898706"/>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spcAft>
                <a:spcPts val="200"/>
              </a:spcAft>
            </a:pPr>
            <a:r>
              <a:rPr lang="en-GB" sz="1600" b="1" i="0">
                <a:solidFill>
                  <a:srgbClr val="000080"/>
                </a:solidFill>
                <a:latin typeface="Comic Sans MS"/>
              </a:rPr>
              <a:t>Key idea:</a:t>
            </a:r>
          </a:p>
          <a:p>
            <a:pPr algn="ctr"/>
            <a:r>
              <a:rPr lang="en-GB" sz="1600" b="0" i="1">
                <a:solidFill>
                  <a:srgbClr val="50AAD2"/>
                </a:solidFill>
                <a:latin typeface="Comic Sans MS"/>
              </a:rPr>
              <a:t>Direct speech makes a recount feel immediate and dramatic. Reported speech makes it sound smoother and more formal. Good writers choose deliberately.</a:t>
            </a:r>
          </a:p>
        </p:txBody>
      </p:sp>
      <p:sp>
        <p:nvSpPr>
          <p:cNvPr id="6" name="TextBox 5"/>
          <p:cNvSpPr txBox="1"/>
          <p:nvPr/>
        </p:nvSpPr>
        <p:spPr>
          <a:xfrm>
            <a:off x="365760" y="5900000"/>
            <a:ext cx="8348243" cy="618949"/>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r>
              <a:rPr lang="en-GB" sz="1600" b="1" i="0">
                <a:solidFill>
                  <a:srgbClr val="000080"/>
                </a:solidFill>
                <a:latin typeface="Comic Sans MS"/>
              </a:rPr>
              <a:t>Next lesson: </a:t>
            </a:r>
            <a:r>
              <a:rPr lang="en-GB" sz="1600" b="0" i="0">
                <a:solidFill>
                  <a:srgbClr val="000080"/>
                </a:solidFill>
                <a:latin typeface="Comic Sans MS"/>
              </a:rPr>
              <a:t>We will write two contrasting openings for the same event – one as a diary and one as a newspaper report.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445346" y="1517904"/>
            <a:ext cx="8253307" cy="830997"/>
          </a:xfrm>
          <a:prstGeom prst="rect">
            <a:avLst/>
          </a:prstGeom>
          <a:noFill/>
        </p:spPr>
        <p:txBody>
          <a:bodyPr wrap="square">
            <a:spAutoFit/>
          </a:bodyPr>
          <a:lstStyle/>
          <a:p>
            <a:pPr algn="ctr"/>
            <a:r>
              <a:rPr lang="en-GB" sz="2400" b="1" i="0">
                <a:solidFill>
                  <a:srgbClr val="000080"/>
                </a:solidFill>
                <a:latin typeface="Comic Sans MS"/>
              </a:rPr>
              <a:t>Lesson 4: Shared Writing of Two Contrasting Openings</a:t>
            </a:r>
          </a:p>
        </p:txBody>
      </p:sp>
      <p:sp>
        <p:nvSpPr>
          <p:cNvPr id="3" name="TextBox 2"/>
          <p:cNvSpPr txBox="1"/>
          <p:nvPr/>
        </p:nvSpPr>
        <p:spPr>
          <a:xfrm>
            <a:off x="445346" y="3165518"/>
            <a:ext cx="7720758" cy="830997"/>
          </a:xfrm>
          <a:prstGeom prst="rect">
            <a:avLst/>
          </a:prstGeom>
          <a:noFill/>
        </p:spPr>
        <p:txBody>
          <a:bodyPr wrap="square">
            <a:spAutoFit/>
          </a:bodyPr>
          <a:lstStyle/>
          <a:p>
            <a:pPr algn="ctr"/>
            <a:r>
              <a:rPr lang="en-GB" sz="2400" b="0" i="0">
                <a:solidFill>
                  <a:srgbClr val="000080"/>
                </a:solidFill>
                <a:latin typeface="Comic Sans MS"/>
              </a:rPr>
              <a:t>To write two contrasting openings for the same event, using tone to suit audience and purpose.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5200000" cy="830997"/>
          </a:xfrm>
          <a:prstGeom prst="rect">
            <a:avLst/>
          </a:prstGeom>
          <a:noFill/>
        </p:spPr>
        <p:txBody>
          <a:bodyPr wrap="square">
            <a:spAutoFit/>
          </a:bodyPr>
          <a:lstStyle/>
          <a:p>
            <a:pPr algn="ctr"/>
            <a:r>
              <a:rPr sz="2400" b="1" i="0">
                <a:solidFill>
                  <a:srgbClr val="000080"/>
                </a:solidFill>
                <a:latin typeface="Comic Sans MS"/>
              </a:rPr>
              <a:t>Lesson 4: Contrasting Openings – Our Focus Today</a:t>
            </a:r>
          </a:p>
        </p:txBody>
      </p:sp>
      <p:sp>
        <p:nvSpPr>
          <p:cNvPr id="3" name="TextBox 2"/>
          <p:cNvSpPr txBox="1"/>
          <p:nvPr/>
        </p:nvSpPr>
        <p:spPr>
          <a:xfrm>
            <a:off x="491846" y="1810896"/>
            <a:ext cx="5662065" cy="3693319"/>
          </a:xfrm>
          <a:prstGeom prst="rect">
            <a:avLst/>
          </a:prstGeom>
          <a:noFill/>
        </p:spPr>
        <p:txBody>
          <a:bodyPr wrap="square">
            <a:spAutoFit/>
          </a:bodyPr>
          <a:lstStyle/>
          <a:p>
            <a:r>
              <a:rPr lang="en-GB" sz="1800" b="0" i="1" dirty="0">
                <a:solidFill>
                  <a:srgbClr val="50AAD2"/>
                </a:solidFill>
                <a:latin typeface="Comic Sans MS"/>
              </a:rPr>
              <a:t>Today we are putting our learning together. </a:t>
            </a:r>
          </a:p>
          <a:p>
            <a:endParaRPr lang="en-GB" i="1" dirty="0">
              <a:solidFill>
                <a:srgbClr val="50AAD2"/>
              </a:solidFill>
              <a:latin typeface="Comic Sans MS"/>
            </a:endParaRPr>
          </a:p>
          <a:p>
            <a:r>
              <a:rPr lang="en-GB" sz="1800" b="0" i="1" dirty="0">
                <a:solidFill>
                  <a:srgbClr val="50AAD2"/>
                </a:solidFill>
                <a:latin typeface="Comic Sans MS"/>
              </a:rPr>
              <a:t>We are going to write two openings about exactly the same event, but each one will sound different because the audience is different. </a:t>
            </a:r>
          </a:p>
          <a:p>
            <a:endParaRPr lang="en-GB" i="1" dirty="0">
              <a:solidFill>
                <a:srgbClr val="50AAD2"/>
              </a:solidFill>
              <a:latin typeface="Comic Sans MS"/>
            </a:endParaRPr>
          </a:p>
          <a:p>
            <a:r>
              <a:rPr lang="en-GB" sz="1800" b="0" i="1" dirty="0">
                <a:solidFill>
                  <a:srgbClr val="50AAD2"/>
                </a:solidFill>
                <a:latin typeface="Comic Sans MS"/>
              </a:rPr>
              <a:t>I need to think carefully about how to begin. A diary opening may begin with a feeling or reaction, while a newspaper opening often begins with key facts. </a:t>
            </a:r>
          </a:p>
          <a:p>
            <a:endParaRPr lang="en-GB" i="1" dirty="0">
              <a:solidFill>
                <a:srgbClr val="50AAD2"/>
              </a:solidFill>
              <a:latin typeface="Comic Sans MS"/>
            </a:endParaRPr>
          </a:p>
          <a:p>
            <a:r>
              <a:rPr lang="en-GB" sz="1800" b="0" i="1" dirty="0">
                <a:solidFill>
                  <a:srgbClr val="50AAD2"/>
                </a:solidFill>
                <a:latin typeface="Comic Sans MS"/>
              </a:rPr>
              <a:t>Even though the event is the same, the writer’s choices will make each paragraph feel different.</a:t>
            </a:r>
          </a:p>
        </p:txBody>
      </p:sp>
      <p:pic>
        <p:nvPicPr>
          <p:cNvPr id="10" name="Picture 9"/>
          <p:cNvPicPr>
            <a:picLocks noChangeAspect="1"/>
          </p:cNvPicPr>
          <p:nvPr/>
        </p:nvPicPr>
        <p:blipFill>
          <a:blip r:embed="rId2"/>
          <a:srcRect l="2021" r="2031"/>
          <a:stretch>
            <a:fillRect/>
          </a:stretch>
        </p:blipFill>
        <p:spPr>
          <a:xfrm>
            <a:off x="6723622" y="1700784"/>
            <a:ext cx="2083979" cy="3256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lang="en-GB" sz="2400" b="1" i="0">
                <a:solidFill>
                  <a:srgbClr val="000080"/>
                </a:solidFill>
                <a:latin typeface="Comic Sans MS"/>
              </a:rPr>
              <a:t>Lesson 4: Contrasting Openings – Vocabulary</a:t>
            </a:r>
          </a:p>
        </p:txBody>
      </p:sp>
      <p:sp>
        <p:nvSpPr>
          <p:cNvPr id="3" name="TextBox 2"/>
          <p:cNvSpPr txBox="1"/>
          <p:nvPr/>
        </p:nvSpPr>
        <p:spPr>
          <a:xfrm>
            <a:off x="491847" y="1400000"/>
            <a:ext cx="8087360" cy="3477875"/>
          </a:xfrm>
          <a:prstGeom prst="rect">
            <a:avLst/>
          </a:prstGeom>
          <a:noFill/>
        </p:spPr>
        <p:txBody>
          <a:bodyPr wrap="square">
            <a:spAutoFit/>
          </a:bodyPr>
          <a:lstStyle/>
          <a:p>
            <a:r>
              <a:rPr lang="en-GB" sz="2000" b="1" i="0">
                <a:solidFill>
                  <a:srgbClr val="000080"/>
                </a:solidFill>
                <a:latin typeface="Comic Sans MS"/>
              </a:rPr>
              <a:t>opening</a:t>
            </a:r>
            <a:r>
              <a:rPr lang="en-GB" sz="2000" b="0" i="0">
                <a:solidFill>
                  <a:srgbClr val="000080"/>
                </a:solidFill>
                <a:latin typeface="Comic Sans MS"/>
              </a:rPr>
              <a:t> – the first sentence or paragraph of a piece of writing</a:t>
            </a:r>
          </a:p>
          <a:p>
            <a:r>
              <a:rPr lang="en-GB" sz="2000" b="1" i="0">
                <a:solidFill>
                  <a:srgbClr val="000080"/>
                </a:solidFill>
                <a:latin typeface="Comic Sans MS"/>
              </a:rPr>
              <a:t>audience</a:t>
            </a:r>
            <a:r>
              <a:rPr lang="en-GB" sz="2000" b="0" i="0">
                <a:solidFill>
                  <a:srgbClr val="000080"/>
                </a:solidFill>
                <a:latin typeface="Comic Sans MS"/>
              </a:rPr>
              <a:t> – the person or people who will read or hear the writing</a:t>
            </a:r>
          </a:p>
          <a:p>
            <a:r>
              <a:rPr lang="en-GB" sz="2000" b="1" i="0">
                <a:solidFill>
                  <a:srgbClr val="000080"/>
                </a:solidFill>
                <a:latin typeface="Comic Sans MS"/>
              </a:rPr>
              <a:t>purpose</a:t>
            </a:r>
            <a:r>
              <a:rPr lang="en-GB" sz="2000" b="0" i="0">
                <a:solidFill>
                  <a:srgbClr val="000080"/>
                </a:solidFill>
                <a:latin typeface="Comic Sans MS"/>
              </a:rPr>
              <a:t> – the reason a text has been written</a:t>
            </a:r>
          </a:p>
          <a:p>
            <a:r>
              <a:rPr lang="en-GB" sz="2000" b="1" i="0">
                <a:solidFill>
                  <a:srgbClr val="000080"/>
                </a:solidFill>
                <a:latin typeface="Comic Sans MS"/>
              </a:rPr>
              <a:t>paragraph</a:t>
            </a:r>
            <a:r>
              <a:rPr lang="en-GB" sz="2000" b="0" i="0">
                <a:solidFill>
                  <a:srgbClr val="000080"/>
                </a:solidFill>
                <a:latin typeface="Comic Sans MS"/>
              </a:rPr>
              <a:t> – a group of sentences about one idea or point</a:t>
            </a:r>
          </a:p>
          <a:p>
            <a:r>
              <a:rPr lang="en-GB" sz="2000" b="1" i="0">
                <a:solidFill>
                  <a:srgbClr val="000080"/>
                </a:solidFill>
                <a:latin typeface="Comic Sans MS"/>
              </a:rPr>
              <a:t>tone</a:t>
            </a:r>
            <a:r>
              <a:rPr lang="en-GB" sz="2000" b="0" i="0">
                <a:solidFill>
                  <a:srgbClr val="000080"/>
                </a:solidFill>
                <a:latin typeface="Comic Sans MS"/>
              </a:rPr>
              <a:t> </a:t>
            </a:r>
            <a:r>
              <a:rPr lang="en-GB" sz="2000" b="0" i="0" dirty="0">
                <a:solidFill>
                  <a:srgbClr val="000080"/>
                </a:solidFill>
                <a:latin typeface="Comic Sans MS"/>
              </a:rPr>
              <a:t>– the </a:t>
            </a:r>
            <a:r>
              <a:rPr lang="en-GB" sz="2000" b="0" i="0">
                <a:solidFill>
                  <a:srgbClr val="000080"/>
                </a:solidFill>
                <a:latin typeface="Comic Sans MS"/>
              </a:rPr>
              <a:t>mood or feeling created by the writer’s language choices</a:t>
            </a:r>
            <a:endParaRPr lang="en-GB" sz="2000" b="0" i="0" dirty="0">
              <a:solidFill>
                <a:srgbClr val="000080"/>
              </a:solidFill>
              <a:latin typeface="Comic Sans MS"/>
            </a:endParaRPr>
          </a:p>
          <a:p>
            <a:r>
              <a:rPr lang="en-GB" sz="2000" b="1" i="0">
                <a:solidFill>
                  <a:srgbClr val="000080"/>
                </a:solidFill>
                <a:latin typeface="Comic Sans MS"/>
              </a:rPr>
              <a:t>first person</a:t>
            </a:r>
            <a:r>
              <a:rPr lang="en-GB" sz="2000" b="0" i="0">
                <a:solidFill>
                  <a:srgbClr val="000080"/>
                </a:solidFill>
                <a:latin typeface="Comic Sans MS"/>
              </a:rPr>
              <a:t> </a:t>
            </a:r>
            <a:r>
              <a:rPr lang="en-GB" sz="2000" b="0" i="0" dirty="0">
                <a:solidFill>
                  <a:srgbClr val="000080"/>
                </a:solidFill>
                <a:latin typeface="Comic Sans MS"/>
              </a:rPr>
              <a:t>– </a:t>
            </a:r>
            <a:r>
              <a:rPr lang="en-GB" sz="2000" b="0" i="0">
                <a:solidFill>
                  <a:srgbClr val="000080"/>
                </a:solidFill>
                <a:latin typeface="Comic Sans MS"/>
              </a:rPr>
              <a:t>writing from the I perspective</a:t>
            </a:r>
            <a:endParaRPr lang="en-GB" sz="2000" b="0" i="0" dirty="0">
              <a:solidFill>
                <a:srgbClr val="000080"/>
              </a:solidFill>
              <a:latin typeface="Comic Sans MS"/>
            </a:endParaRPr>
          </a:p>
          <a:p>
            <a:r>
              <a:rPr lang="en-GB" sz="2000" b="1" i="0">
                <a:solidFill>
                  <a:srgbClr val="000080"/>
                </a:solidFill>
                <a:latin typeface="Comic Sans MS"/>
              </a:rPr>
              <a:t>third person</a:t>
            </a:r>
            <a:r>
              <a:rPr lang="en-GB" sz="2000" b="0" i="0">
                <a:solidFill>
                  <a:srgbClr val="000080"/>
                </a:solidFill>
                <a:latin typeface="Comic Sans MS"/>
              </a:rPr>
              <a:t> </a:t>
            </a:r>
            <a:r>
              <a:rPr lang="en-GB" sz="2000" b="0" i="0" dirty="0">
                <a:solidFill>
                  <a:srgbClr val="000080"/>
                </a:solidFill>
                <a:latin typeface="Comic Sans MS"/>
              </a:rPr>
              <a:t>– </a:t>
            </a:r>
            <a:r>
              <a:rPr lang="en-GB" sz="2000" b="0" i="0">
                <a:solidFill>
                  <a:srgbClr val="000080"/>
                </a:solidFill>
                <a:latin typeface="Comic Sans MS"/>
              </a:rPr>
              <a:t>writing about someone using he, she or they</a:t>
            </a:r>
            <a:endParaRPr lang="en-GB" sz="2000" b="0" i="0" dirty="0">
              <a:solidFill>
                <a:srgbClr val="000080"/>
              </a:solidFill>
              <a:latin typeface="Comic Sans MS"/>
            </a:endParaRPr>
          </a:p>
          <a:p>
            <a:r>
              <a:rPr lang="en-GB" sz="2000" b="1" i="0">
                <a:solidFill>
                  <a:srgbClr val="000080"/>
                </a:solidFill>
                <a:latin typeface="Comic Sans MS"/>
              </a:rPr>
              <a:t>fronted adverbial</a:t>
            </a:r>
            <a:r>
              <a:rPr lang="en-GB" sz="2000" b="0" i="0">
                <a:solidFill>
                  <a:srgbClr val="000080"/>
                </a:solidFill>
                <a:latin typeface="Comic Sans MS"/>
              </a:rPr>
              <a:t> </a:t>
            </a:r>
            <a:r>
              <a:rPr lang="en-GB" sz="2000" b="0" i="0" dirty="0">
                <a:solidFill>
                  <a:srgbClr val="000080"/>
                </a:solidFill>
                <a:latin typeface="Comic Sans MS"/>
              </a:rPr>
              <a:t>– </a:t>
            </a:r>
            <a:r>
              <a:rPr lang="en-GB" sz="2000" b="0" i="0">
                <a:solidFill>
                  <a:srgbClr val="000080"/>
                </a:solidFill>
                <a:latin typeface="Comic Sans MS"/>
              </a:rPr>
              <a:t>a word or phrase at </a:t>
            </a:r>
            <a:r>
              <a:rPr lang="en-GB" sz="2000" b="0" i="0" dirty="0">
                <a:solidFill>
                  <a:srgbClr val="000080"/>
                </a:solidFill>
                <a:latin typeface="Comic Sans MS"/>
              </a:rPr>
              <a:t>the </a:t>
            </a:r>
            <a:r>
              <a:rPr lang="en-GB" sz="2000" b="0" i="0">
                <a:solidFill>
                  <a:srgbClr val="000080"/>
                </a:solidFill>
                <a:latin typeface="Comic Sans MS"/>
              </a:rPr>
              <a:t>start of a sentence that tells when, where or how</a:t>
            </a:r>
          </a:p>
          <a:p>
            <a:r>
              <a:rPr lang="en-GB" sz="2000" b="1" i="0">
                <a:solidFill>
                  <a:srgbClr val="000080"/>
                </a:solidFill>
                <a:latin typeface="Comic Sans MS"/>
              </a:rPr>
              <a:t>recount</a:t>
            </a:r>
            <a:r>
              <a:rPr lang="en-GB" sz="2000" b="0" i="0">
                <a:solidFill>
                  <a:srgbClr val="000080"/>
                </a:solidFill>
                <a:latin typeface="Comic Sans MS"/>
              </a:rPr>
              <a:t> – a text that retells events in the order they happened</a:t>
            </a:r>
            <a:endParaRPr lang="en-GB" sz="2000" b="0" i="0" dirty="0">
              <a:solidFill>
                <a:srgbClr val="000080"/>
              </a:solidFill>
              <a:latin typeface="Comic Sans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0964" y="258000"/>
            <a:ext cx="8348243" cy="830997"/>
          </a:xfrm>
          <a:prstGeom prst="rect">
            <a:avLst/>
          </a:prstGeom>
          <a:noFill/>
        </p:spPr>
        <p:txBody>
          <a:bodyPr wrap="square">
            <a:spAutoFit/>
          </a:bodyPr>
          <a:lstStyle/>
          <a:p>
            <a:pPr algn="ctr"/>
            <a:r>
              <a:rPr lang="en-GB" sz="2400" b="1" i="0">
                <a:solidFill>
                  <a:srgbClr val="000080"/>
                </a:solidFill>
                <a:latin typeface="Comic Sans MS"/>
              </a:rPr>
              <a:t>Lesson 4: Contrasting Openings</a:t>
            </a:r>
            <a:endParaRPr lang="en-GB" sz="2400" b="1">
              <a:solidFill>
                <a:srgbClr val="000080"/>
              </a:solidFill>
              <a:latin typeface="Comic Sans MS"/>
            </a:endParaRPr>
          </a:p>
          <a:p>
            <a:pPr algn="ctr"/>
            <a:r>
              <a:rPr lang="en-GB" sz="2400" b="1" i="0">
                <a:solidFill>
                  <a:srgbClr val="000080"/>
                </a:solidFill>
                <a:latin typeface="Comic Sans MS"/>
              </a:rPr>
              <a:t>Modelled Diary Opening</a:t>
            </a:r>
          </a:p>
        </p:txBody>
      </p:sp>
      <p:sp>
        <p:nvSpPr>
          <p:cNvPr id="3" name="TextBox 2"/>
          <p:cNvSpPr txBox="1"/>
          <p:nvPr/>
        </p:nvSpPr>
        <p:spPr>
          <a:xfrm>
            <a:off x="361405" y="1382296"/>
            <a:ext cx="8087360" cy="3785652"/>
          </a:xfrm>
          <a:prstGeom prst="rect">
            <a:avLst/>
          </a:prstGeom>
          <a:noFill/>
        </p:spPr>
        <p:txBody>
          <a:bodyPr wrap="square">
            <a:spAutoFit/>
          </a:bodyPr>
          <a:lstStyle/>
          <a:p>
            <a:r>
              <a:rPr lang="en-GB" sz="2000" b="0" i="0" dirty="0">
                <a:solidFill>
                  <a:srgbClr val="000080"/>
                </a:solidFill>
                <a:latin typeface="Comic Sans MS"/>
              </a:rPr>
              <a:t>Let’s look at this diary recount together:</a:t>
            </a:r>
          </a:p>
          <a:p>
            <a:r>
              <a:rPr lang="en-GB" sz="2000" b="0" i="0" dirty="0">
                <a:solidFill>
                  <a:srgbClr val="000080"/>
                </a:solidFill>
                <a:latin typeface="Comic Sans MS"/>
              </a:rPr>
              <a:t>Yesterday was one of the worst days I can remember. When I walked past Greenfield Pond on the way to school, I saw the fences going up and the diggers parked on the grass. My stomach dropped. I wanted to shout at someone, but I did not know who.</a:t>
            </a:r>
          </a:p>
          <a:p>
            <a:endParaRPr lang="en-GB" sz="2000" b="0" i="0" dirty="0">
              <a:solidFill>
                <a:srgbClr val="000080"/>
              </a:solidFill>
              <a:latin typeface="Comic Sans MS"/>
            </a:endParaRPr>
          </a:p>
          <a:p>
            <a:r>
              <a:rPr lang="en-GB" b="0" i="1" dirty="0">
                <a:solidFill>
                  <a:srgbClr val="0070C0"/>
                </a:solidFill>
                <a:latin typeface="Comic Sans MS"/>
              </a:rPr>
              <a:t>Notice how I used first person – I saw, my stomach, I wanted. </a:t>
            </a:r>
          </a:p>
          <a:p>
            <a:r>
              <a:rPr lang="en-GB" b="0" i="1" dirty="0">
                <a:solidFill>
                  <a:srgbClr val="0070C0"/>
                </a:solidFill>
                <a:latin typeface="Comic Sans MS"/>
              </a:rPr>
              <a:t>The exclamation of emotion and the personal reaction make this sound like a real diary. The reader feels what I felt.</a:t>
            </a:r>
          </a:p>
          <a:p>
            <a:endParaRPr lang="en-GB" b="0" i="1" dirty="0">
              <a:solidFill>
                <a:srgbClr val="0070C0"/>
              </a:solidFill>
              <a:latin typeface="Comic Sans MS"/>
            </a:endParaRPr>
          </a:p>
          <a:p>
            <a:r>
              <a:rPr lang="en-GB" sz="2000" b="0" i="1" dirty="0">
                <a:solidFill>
                  <a:srgbClr val="0070C0"/>
                </a:solidFill>
                <a:latin typeface="Comic Sans MS"/>
              </a:rPr>
              <a:t>Key choices: first person voice, emotional response, personal detail, informal tone.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r>
              <a:rPr sz="2400" b="1" i="0">
                <a:solidFill>
                  <a:srgbClr val="000080"/>
                </a:solidFill>
                <a:latin typeface="Comic Sans MS"/>
              </a:rPr>
              <a:t>Lesson 4: Contrasting Openings</a:t>
            </a:r>
          </a:p>
        </p:txBody>
      </p:sp>
      <p:sp>
        <p:nvSpPr>
          <p:cNvPr id="3" name="TextBox 2"/>
          <p:cNvSpPr txBox="1"/>
          <p:nvPr/>
        </p:nvSpPr>
        <p:spPr>
          <a:xfrm>
            <a:off x="208383" y="889650"/>
            <a:ext cx="8087360" cy="2811282"/>
          </a:xfrm>
          <a:prstGeom prst="rect">
            <a:avLst/>
          </a:prstGeom>
          <a:noFill/>
        </p:spPr>
        <p:txBody>
          <a:bodyPr wrap="square">
            <a:spAutoFit/>
          </a:bodyPr>
          <a:lstStyle/>
          <a:p>
            <a:pPr>
              <a:lnSpc>
                <a:spcPct val="150000"/>
              </a:lnSpc>
            </a:pPr>
            <a:r>
              <a:rPr lang="en-GB" sz="2000" b="0" i="0" dirty="0">
                <a:solidFill>
                  <a:srgbClr val="000080"/>
                </a:solidFill>
                <a:latin typeface="Comic Sans MS"/>
              </a:rPr>
              <a:t>Modelled Newspaper Opening</a:t>
            </a:r>
          </a:p>
          <a:p>
            <a:pPr>
              <a:lnSpc>
                <a:spcPct val="150000"/>
              </a:lnSpc>
            </a:pPr>
            <a:r>
              <a:rPr lang="en-GB" sz="2000" b="0" i="0" dirty="0">
                <a:solidFill>
                  <a:srgbClr val="000080"/>
                </a:solidFill>
                <a:latin typeface="Comic Sans MS"/>
              </a:rPr>
              <a:t>Let’s share-write a newspaper opening for the same event:</a:t>
            </a:r>
          </a:p>
          <a:p>
            <a:pPr>
              <a:lnSpc>
                <a:spcPct val="150000"/>
              </a:lnSpc>
            </a:pPr>
            <a:r>
              <a:rPr lang="en-GB" sz="2000" b="0" i="0" dirty="0">
                <a:solidFill>
                  <a:srgbClr val="000080"/>
                </a:solidFill>
                <a:latin typeface="Comic Sans MS"/>
              </a:rPr>
              <a:t>Residents near Greenfield Pond in Brookton were surprised on Monday morning when construction vehicles arrived at the site. The council confirmed that work would begin this week to drain the pond and prepare the land for forty new family homes.</a:t>
            </a:r>
          </a:p>
        </p:txBody>
      </p:sp>
      <p:sp>
        <p:nvSpPr>
          <p:cNvPr id="4" name="TextBox 3"/>
          <p:cNvSpPr txBox="1"/>
          <p:nvPr/>
        </p:nvSpPr>
        <p:spPr>
          <a:xfrm>
            <a:off x="217527" y="4008008"/>
            <a:ext cx="8087360" cy="2954848"/>
          </a:xfrm>
          <a:prstGeom prst="rect">
            <a:avLst/>
          </a:prstGeom>
          <a:noFill/>
        </p:spPr>
        <p:txBody>
          <a:bodyPr wrap="square">
            <a:spAutoFit/>
          </a:bodyPr>
          <a:lstStyle/>
          <a:p>
            <a:pPr>
              <a:lnSpc>
                <a:spcPct val="150000"/>
              </a:lnSpc>
            </a:pPr>
            <a:r>
              <a:rPr lang="en-GB" b="0" i="1" dirty="0">
                <a:solidFill>
                  <a:srgbClr val="50AAD2"/>
                </a:solidFill>
                <a:latin typeface="Comic Sans MS"/>
              </a:rPr>
              <a:t>This time I named the place, stated the time and focused on the event rather than my feelings. </a:t>
            </a:r>
          </a:p>
          <a:p>
            <a:pPr>
              <a:lnSpc>
                <a:spcPct val="150000"/>
              </a:lnSpc>
            </a:pPr>
            <a:r>
              <a:rPr lang="en-GB" b="0" i="1" dirty="0">
                <a:solidFill>
                  <a:srgbClr val="50AAD2"/>
                </a:solidFill>
                <a:latin typeface="Comic Sans MS"/>
              </a:rPr>
              <a:t>The third person and factual tone make it sound like a formal report for the public.</a:t>
            </a:r>
          </a:p>
          <a:p>
            <a:pPr>
              <a:lnSpc>
                <a:spcPct val="150000"/>
              </a:lnSpc>
            </a:pPr>
            <a:r>
              <a:rPr lang="en-GB" b="0" i="1" dirty="0">
                <a:solidFill>
                  <a:srgbClr val="50AAD2"/>
                </a:solidFill>
                <a:latin typeface="Comic Sans MS"/>
              </a:rPr>
              <a:t>Key changes: third person, factual details, formal vocabulary, no personal feelings.</a:t>
            </a:r>
          </a:p>
          <a:p>
            <a:pPr>
              <a:lnSpc>
                <a:spcPct val="150000"/>
              </a:lnSpc>
            </a:pPr>
            <a:endParaRPr lang="en-GB" b="0" i="1" dirty="0">
              <a:solidFill>
                <a:srgbClr val="50AAD2"/>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1000"/>
                                        <p:tgtEl>
                                          <p:spTgt spid="4">
                                            <p:txEl>
                                              <p:pRg st="0" end="0"/>
                                            </p:txEl>
                                          </p:spTgt>
                                        </p:tgtEl>
                                      </p:cBhvr>
                                    </p:animEffect>
                                    <p:anim calcmode="lin" valueType="num">
                                      <p:cBhvr>
                                        <p:cTn id="2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fade">
                                      <p:cBhvr>
                                        <p:cTn id="33" dur="1000"/>
                                        <p:tgtEl>
                                          <p:spTgt spid="4">
                                            <p:txEl>
                                              <p:pRg st="1" end="1"/>
                                            </p:txEl>
                                          </p:spTgt>
                                        </p:tgtEl>
                                      </p:cBhvr>
                                    </p:animEffect>
                                    <p:anim calcmode="lin" valueType="num">
                                      <p:cBhvr>
                                        <p:cTn id="3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Effect transition="in" filter="fade">
                                      <p:cBhvr>
                                        <p:cTn id="40" dur="1000"/>
                                        <p:tgtEl>
                                          <p:spTgt spid="4">
                                            <p:txEl>
                                              <p:pRg st="2" end="2"/>
                                            </p:txEl>
                                          </p:spTgt>
                                        </p:tgtEl>
                                      </p:cBhvr>
                                    </p:animEffect>
                                    <p:anim calcmode="lin" valueType="num">
                                      <p:cBhvr>
                                        <p:cTn id="4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75870" y="137160"/>
            <a:ext cx="8348243" cy="369332"/>
          </a:xfrm>
          <a:prstGeom prst="rect">
            <a:avLst/>
          </a:prstGeom>
          <a:noFill/>
        </p:spPr>
        <p:txBody>
          <a:bodyPr wrap="square">
            <a:spAutoFit/>
          </a:bodyPr>
          <a:lstStyle/>
          <a:p>
            <a:pPr algn="ctr"/>
            <a:r>
              <a:rPr lang="en-GB" sz="1800" b="1" i="0">
                <a:solidFill>
                  <a:srgbClr val="000080"/>
                </a:solidFill>
                <a:latin typeface="Comic Sans MS"/>
              </a:rPr>
              <a:t>Lesson 4: Contrasting Openings – Guided Example</a:t>
            </a:r>
          </a:p>
        </p:txBody>
      </p:sp>
      <p:sp>
        <p:nvSpPr>
          <p:cNvPr id="3" name="TextBox 2"/>
          <p:cNvSpPr txBox="1"/>
          <p:nvPr/>
        </p:nvSpPr>
        <p:spPr>
          <a:xfrm>
            <a:off x="333870" y="813160"/>
            <a:ext cx="8348243" cy="772023"/>
          </a:xfrm>
          <a:prstGeom prst="roundRect">
            <a:avLst>
              <a:gd name="adj" fmla="val 5000"/>
            </a:avLst>
          </a:prstGeom>
          <a:solidFill>
            <a:srgbClr val="FFFFFF"/>
          </a:solidFill>
          <a:ln w="12700">
            <a:solidFill>
              <a:srgbClr val="808080"/>
            </a:solidFill>
          </a:ln>
        </p:spPr>
        <p:txBody>
          <a:bodyPr wrap="square" lIns="72000" tIns="54000" rIns="72000" bIns="54000">
            <a:spAutoFit/>
          </a:bodyPr>
          <a:lstStyle/>
          <a:p>
            <a:pPr algn="ctr">
              <a:spcAft>
                <a:spcPts val="200"/>
              </a:spcAft>
            </a:pPr>
            <a:r>
              <a:rPr lang="en-GB" sz="2000" b="1" dirty="0">
                <a:solidFill>
                  <a:srgbClr val="50AAD2"/>
                </a:solidFill>
                <a:latin typeface="Comic Sans MS"/>
              </a:rPr>
              <a:t>S</a:t>
            </a:r>
            <a:r>
              <a:rPr lang="en-GB" sz="2000" b="1" i="0" dirty="0">
                <a:solidFill>
                  <a:srgbClr val="50AAD2"/>
                </a:solidFill>
                <a:latin typeface="Comic Sans MS"/>
              </a:rPr>
              <a:t>uggest improvements to both paragraphs.</a:t>
            </a:r>
          </a:p>
          <a:p>
            <a:r>
              <a:rPr lang="en-GB" sz="2000" b="0" i="1" dirty="0">
                <a:solidFill>
                  <a:srgbClr val="000080"/>
                </a:solidFill>
                <a:latin typeface="Comic Sans MS"/>
              </a:rPr>
              <a:t>Add a fronted adverbial to one opening:</a:t>
            </a:r>
          </a:p>
        </p:txBody>
      </p:sp>
      <p:sp>
        <p:nvSpPr>
          <p:cNvPr id="4" name="TextBox 3"/>
          <p:cNvSpPr txBox="1"/>
          <p:nvPr/>
        </p:nvSpPr>
        <p:spPr>
          <a:xfrm>
            <a:off x="269862" y="1849074"/>
            <a:ext cx="4100000" cy="2133860"/>
          </a:xfrm>
          <a:prstGeom prst="roundRect">
            <a:avLst>
              <a:gd name="adj" fmla="val 5000"/>
            </a:avLst>
          </a:prstGeom>
          <a:solidFill>
            <a:schemeClr val="accent5">
              <a:lumMod val="20000"/>
              <a:lumOff val="80000"/>
            </a:schemeClr>
          </a:solidFill>
          <a:ln w="12700">
            <a:solidFill>
              <a:srgbClr val="000080"/>
            </a:solidFill>
          </a:ln>
        </p:spPr>
        <p:txBody>
          <a:bodyPr wrap="square" lIns="72000" tIns="54000" rIns="72000" bIns="54000">
            <a:spAutoFit/>
          </a:bodyPr>
          <a:lstStyle/>
          <a:p>
            <a:pPr algn="ctr">
              <a:spcAft>
                <a:spcPts val="200"/>
              </a:spcAft>
            </a:pPr>
            <a:r>
              <a:rPr lang="en-GB" b="1" i="0">
                <a:solidFill>
                  <a:srgbClr val="002060"/>
                </a:solidFill>
                <a:latin typeface="Comic Sans MS"/>
              </a:rPr>
              <a:t>Diary:</a:t>
            </a:r>
          </a:p>
          <a:p>
            <a:r>
              <a:rPr lang="en-GB" b="0" i="1">
                <a:solidFill>
                  <a:srgbClr val="002060"/>
                </a:solidFill>
                <a:latin typeface="Comic Sans MS"/>
              </a:rPr>
              <a:t>Early that morning, I walked past the pond and saw the fences... Choose a stronger verb: Replace saw with spotted or noticed. “They cannot do this!” I whispered to my friend.</a:t>
            </a:r>
          </a:p>
        </p:txBody>
      </p:sp>
      <p:sp>
        <p:nvSpPr>
          <p:cNvPr id="5" name="TextBox 4"/>
          <p:cNvSpPr txBox="1"/>
          <p:nvPr/>
        </p:nvSpPr>
        <p:spPr>
          <a:xfrm>
            <a:off x="4518102" y="1849074"/>
            <a:ext cx="4100000" cy="2133860"/>
          </a:xfrm>
          <a:prstGeom prst="roundRect">
            <a:avLst>
              <a:gd name="adj" fmla="val 5000"/>
            </a:avLst>
          </a:prstGeom>
          <a:solidFill>
            <a:schemeClr val="accent3">
              <a:lumMod val="20000"/>
              <a:lumOff val="80000"/>
            </a:schemeClr>
          </a:solidFill>
          <a:ln w="12700">
            <a:solidFill>
              <a:srgbClr val="50AAD2"/>
            </a:solidFill>
          </a:ln>
        </p:spPr>
        <p:txBody>
          <a:bodyPr wrap="square" lIns="72000" tIns="54000" rIns="72000" bIns="54000">
            <a:spAutoFit/>
          </a:bodyPr>
          <a:lstStyle/>
          <a:p>
            <a:pPr algn="ctr">
              <a:spcAft>
                <a:spcPts val="200"/>
              </a:spcAft>
            </a:pPr>
            <a:r>
              <a:rPr lang="en-GB" b="1" i="0">
                <a:solidFill>
                  <a:srgbClr val="000080"/>
                </a:solidFill>
                <a:latin typeface="Comic Sans MS"/>
              </a:rPr>
              <a:t>Newspaper:</a:t>
            </a:r>
          </a:p>
          <a:p>
            <a:r>
              <a:rPr lang="en-GB" b="0" i="1">
                <a:solidFill>
                  <a:srgbClr val="000080"/>
                </a:solidFill>
                <a:latin typeface="Comic Sans MS"/>
              </a:rPr>
              <a:t>On Monday morning, residents near Greenfield Pond noticed... Choose a stronger verb: Replace said with announced or confirmed. A council spokesperson confirmed that the project had been approved.</a:t>
            </a:r>
          </a:p>
        </p:txBody>
      </p:sp>
      <p:sp>
        <p:nvSpPr>
          <p:cNvPr id="6" name="TextBox 5"/>
          <p:cNvSpPr txBox="1"/>
          <p:nvPr/>
        </p:nvSpPr>
        <p:spPr>
          <a:xfrm>
            <a:off x="412140" y="4624325"/>
            <a:ext cx="7851208" cy="1653523"/>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spcAft>
                <a:spcPts val="200"/>
              </a:spcAft>
            </a:pPr>
            <a:r>
              <a:rPr lang="en-GB" sz="2000" b="1" i="0" dirty="0">
                <a:solidFill>
                  <a:srgbClr val="000080"/>
                </a:solidFill>
                <a:latin typeface="Comic Sans MS"/>
              </a:rPr>
              <a:t>Decide: should each opening include direct or reported speech?</a:t>
            </a:r>
          </a:p>
          <a:p>
            <a:pPr marL="342900" indent="-342900">
              <a:spcAft>
                <a:spcPts val="150"/>
              </a:spcAft>
              <a:buFont typeface="Arial" panose="020B0604020202020204" pitchFamily="34" charset="0"/>
              <a:buChar char="•"/>
            </a:pPr>
            <a:r>
              <a:rPr lang="en-GB" b="0" i="0" dirty="0">
                <a:solidFill>
                  <a:srgbClr val="000080"/>
                </a:solidFill>
                <a:latin typeface="Comic Sans MS"/>
              </a:rPr>
              <a:t>Check: Does the diary remain personal? Does the newspaper remain factual and clear?</a:t>
            </a:r>
          </a:p>
          <a:p>
            <a:pPr>
              <a:spcAft>
                <a:spcPts val="150"/>
              </a:spcAft>
            </a:pPr>
            <a:endParaRPr lang="en-GB" b="0" i="0" dirty="0">
              <a:solidFill>
                <a:srgbClr val="000080"/>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Lesson 4: Contrasting Openings – Independent Task</a:t>
            </a:r>
          </a:p>
        </p:txBody>
      </p:sp>
      <p:sp>
        <p:nvSpPr>
          <p:cNvPr id="3" name="TextBox 2"/>
          <p:cNvSpPr txBox="1"/>
          <p:nvPr/>
        </p:nvSpPr>
        <p:spPr>
          <a:xfrm>
            <a:off x="365759" y="674487"/>
            <a:ext cx="8348243" cy="690208"/>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300"/>
              </a:spcAft>
            </a:pPr>
            <a:r>
              <a:rPr lang="en-GB" sz="1600" b="1" i="0">
                <a:solidFill>
                  <a:srgbClr val="50AAD2"/>
                </a:solidFill>
                <a:latin typeface="Comic Sans MS"/>
              </a:rPr>
              <a:t>Your task:</a:t>
            </a:r>
          </a:p>
          <a:p>
            <a:r>
              <a:rPr lang="en-GB" b="0" i="1">
                <a:solidFill>
                  <a:srgbClr val="000080"/>
                </a:solidFill>
                <a:latin typeface="Comic Sans MS"/>
              </a:rPr>
              <a:t>Write your own paired opening paragraphs for the Greenfield Pond event:</a:t>
            </a:r>
          </a:p>
        </p:txBody>
      </p:sp>
      <p:sp>
        <p:nvSpPr>
          <p:cNvPr id="4" name="TextBox 3"/>
          <p:cNvSpPr txBox="1"/>
          <p:nvPr/>
        </p:nvSpPr>
        <p:spPr>
          <a:xfrm>
            <a:off x="365763" y="1713368"/>
            <a:ext cx="4100000" cy="2854367"/>
          </a:xfrm>
          <a:prstGeom prst="roundRect">
            <a:avLst>
              <a:gd name="adj" fmla="val 5000"/>
            </a:avLst>
          </a:prstGeom>
          <a:solidFill>
            <a:schemeClr val="accent2">
              <a:lumMod val="60000"/>
              <a:lumOff val="40000"/>
            </a:schemeClr>
          </a:solidFill>
          <a:ln w="12700">
            <a:solidFill>
              <a:srgbClr val="000080"/>
            </a:solidFill>
          </a:ln>
        </p:spPr>
        <p:txBody>
          <a:bodyPr wrap="square" lIns="72000" tIns="54000" rIns="72000" bIns="54000">
            <a:spAutoFit/>
          </a:bodyPr>
          <a:lstStyle/>
          <a:p>
            <a:pPr algn="ctr">
              <a:spcAft>
                <a:spcPts val="200"/>
              </a:spcAft>
            </a:pPr>
            <a:r>
              <a:rPr lang="en-GB" sz="2000" b="1" i="0" dirty="0">
                <a:solidFill>
                  <a:srgbClr val="002060"/>
                </a:solidFill>
                <a:latin typeface="Comic Sans MS"/>
              </a:rPr>
              <a:t>Version 1</a:t>
            </a:r>
            <a:r>
              <a:rPr lang="en-GB" sz="2000" b="1" i="0">
                <a:solidFill>
                  <a:srgbClr val="002060"/>
                </a:solidFill>
                <a:latin typeface="Comic Sans MS"/>
              </a:rPr>
              <a:t> – Diary Opening</a:t>
            </a:r>
            <a:endParaRPr lang="en-GB" sz="2000" b="1" i="0" dirty="0">
              <a:solidFill>
                <a:srgbClr val="002060"/>
              </a:solidFill>
              <a:latin typeface="Comic Sans MS"/>
            </a:endParaRPr>
          </a:p>
          <a:p>
            <a:pPr algn="ctr">
              <a:spcAft>
                <a:spcPts val="300"/>
              </a:spcAft>
            </a:pPr>
            <a:r>
              <a:rPr lang="en-GB" b="1" i="0">
                <a:solidFill>
                  <a:srgbClr val="002060"/>
                </a:solidFill>
                <a:latin typeface="Comic Sans MS"/>
              </a:rPr>
              <a:t>Use first person and personal reactions</a:t>
            </a:r>
          </a:p>
          <a:p>
            <a:pPr marL="342900" indent="-342900">
              <a:spcAft>
                <a:spcPts val="150"/>
              </a:spcAft>
              <a:buFont typeface="Arial" panose="020B0604020202020204" pitchFamily="34" charset="0"/>
              <a:buChar char="•"/>
            </a:pPr>
            <a:r>
              <a:rPr lang="en-GB" b="0" i="0">
                <a:solidFill>
                  <a:srgbClr val="002060"/>
                </a:solidFill>
                <a:latin typeface="Comic Sans MS"/>
              </a:rPr>
              <a:t>Include feelings and sensory detail</a:t>
            </a:r>
          </a:p>
          <a:p>
            <a:pPr marL="342900" indent="-342900">
              <a:spcAft>
                <a:spcPts val="150"/>
              </a:spcAft>
              <a:buFont typeface="Arial" panose="020B0604020202020204" pitchFamily="34" charset="0"/>
              <a:buChar char="•"/>
            </a:pPr>
            <a:r>
              <a:rPr lang="en-GB" b="0" i="0">
                <a:solidFill>
                  <a:srgbClr val="002060"/>
                </a:solidFill>
                <a:latin typeface="Comic Sans MS"/>
              </a:rPr>
              <a:t>Write as if you are talking to yourself at the end of the day</a:t>
            </a:r>
            <a:endParaRPr lang="en-GB" b="0" i="0" dirty="0">
              <a:solidFill>
                <a:srgbClr val="002060"/>
              </a:solidFill>
              <a:latin typeface="Comic Sans MS"/>
            </a:endParaRPr>
          </a:p>
          <a:p>
            <a:pPr marL="342900" indent="-342900">
              <a:spcAft>
                <a:spcPts val="150"/>
              </a:spcAft>
              <a:buFont typeface="Arial" panose="020B0604020202020204" pitchFamily="34" charset="0"/>
              <a:buChar char="•"/>
            </a:pPr>
            <a:endParaRPr lang="en-GB" b="0" i="0">
              <a:solidFill>
                <a:srgbClr val="002060"/>
              </a:solidFill>
              <a:latin typeface="Comic Sans MS"/>
            </a:endParaRPr>
          </a:p>
          <a:p>
            <a:pPr marL="342900" indent="-342900">
              <a:spcAft>
                <a:spcPts val="200"/>
              </a:spcAft>
              <a:buFont typeface="Arial" panose="020B0604020202020204" pitchFamily="34" charset="0"/>
              <a:buChar char="•"/>
            </a:pPr>
            <a:endParaRPr lang="en-GB" b="0" i="0" dirty="0">
              <a:solidFill>
                <a:srgbClr val="002060"/>
              </a:solidFill>
              <a:latin typeface="Comic Sans MS"/>
            </a:endParaRPr>
          </a:p>
        </p:txBody>
      </p:sp>
      <p:sp>
        <p:nvSpPr>
          <p:cNvPr id="5" name="TextBox 4"/>
          <p:cNvSpPr txBox="1"/>
          <p:nvPr/>
        </p:nvSpPr>
        <p:spPr>
          <a:xfrm>
            <a:off x="4614003" y="1713368"/>
            <a:ext cx="4100000" cy="2569331"/>
          </a:xfrm>
          <a:prstGeom prst="roundRect">
            <a:avLst>
              <a:gd name="adj" fmla="val 5000"/>
            </a:avLst>
          </a:prstGeom>
          <a:solidFill>
            <a:schemeClr val="accent3">
              <a:lumMod val="60000"/>
              <a:lumOff val="40000"/>
            </a:schemeClr>
          </a:solidFill>
          <a:ln w="12700">
            <a:solidFill>
              <a:srgbClr val="50AAD2"/>
            </a:solidFill>
          </a:ln>
        </p:spPr>
        <p:txBody>
          <a:bodyPr wrap="square" lIns="72000" tIns="54000" rIns="72000" bIns="54000">
            <a:spAutoFit/>
          </a:bodyPr>
          <a:lstStyle/>
          <a:p>
            <a:pPr algn="ctr">
              <a:spcAft>
                <a:spcPts val="200"/>
              </a:spcAft>
            </a:pPr>
            <a:r>
              <a:rPr lang="en-GB" sz="2000" b="1" i="0">
                <a:solidFill>
                  <a:srgbClr val="002060"/>
                </a:solidFill>
                <a:latin typeface="Comic Sans MS"/>
              </a:rPr>
              <a:t>Version 2 – Newspaper Opening</a:t>
            </a:r>
          </a:p>
          <a:p>
            <a:pPr algn="ctr">
              <a:spcAft>
                <a:spcPts val="300"/>
              </a:spcAft>
            </a:pPr>
            <a:r>
              <a:rPr lang="en-GB" b="1" i="0">
                <a:solidFill>
                  <a:srgbClr val="002060"/>
                </a:solidFill>
                <a:latin typeface="Comic Sans MS"/>
              </a:rPr>
              <a:t>Use third person and factual detail</a:t>
            </a:r>
          </a:p>
          <a:p>
            <a:pPr marL="342900" indent="-342900">
              <a:spcAft>
                <a:spcPts val="150"/>
              </a:spcAft>
              <a:buFont typeface="Arial" panose="020B0604020202020204" pitchFamily="34" charset="0"/>
              <a:buChar char="•"/>
            </a:pPr>
            <a:r>
              <a:rPr lang="en-GB" b="0" i="0">
                <a:solidFill>
                  <a:srgbClr val="002060"/>
                </a:solidFill>
                <a:latin typeface="Comic Sans MS"/>
              </a:rPr>
              <a:t>Include time, place and key facts</a:t>
            </a:r>
          </a:p>
          <a:p>
            <a:pPr marL="342900" indent="-342900">
              <a:spcAft>
                <a:spcPts val="150"/>
              </a:spcAft>
              <a:buFont typeface="Arial" panose="020B0604020202020204" pitchFamily="34" charset="0"/>
              <a:buChar char="•"/>
            </a:pPr>
            <a:r>
              <a:rPr lang="en-GB" b="0" i="0">
                <a:solidFill>
                  <a:srgbClr val="002060"/>
                </a:solidFill>
                <a:latin typeface="Comic Sans MS"/>
              </a:rPr>
              <a:t>Write as if you are informing the public</a:t>
            </a:r>
          </a:p>
          <a:p>
            <a:pPr marL="342900" indent="-342900">
              <a:spcAft>
                <a:spcPts val="150"/>
              </a:spcAft>
              <a:buFont typeface="Arial" panose="020B0604020202020204" pitchFamily="34" charset="0"/>
              <a:buChar char="•"/>
            </a:pPr>
            <a:endParaRPr lang="en-GB" b="0" i="0">
              <a:solidFill>
                <a:srgbClr val="002060"/>
              </a:solidFill>
              <a:latin typeface="Comic Sans MS"/>
            </a:endParaRPr>
          </a:p>
          <a:p>
            <a:pPr marL="342900" indent="-342900">
              <a:spcAft>
                <a:spcPts val="200"/>
              </a:spcAft>
              <a:buFont typeface="Arial" panose="020B0604020202020204" pitchFamily="34" charset="0"/>
              <a:buChar char="•"/>
            </a:pPr>
            <a:endParaRPr lang="en-GB" b="0" i="0">
              <a:solidFill>
                <a:srgbClr val="002060"/>
              </a:solidFill>
              <a:latin typeface="Comic Sans MS"/>
            </a:endParaRPr>
          </a:p>
        </p:txBody>
      </p:sp>
      <p:sp>
        <p:nvSpPr>
          <p:cNvPr id="6" name="TextBox 5"/>
          <p:cNvSpPr txBox="1"/>
          <p:nvPr/>
        </p:nvSpPr>
        <p:spPr>
          <a:xfrm>
            <a:off x="365761" y="4600000"/>
            <a:ext cx="7552944" cy="923330"/>
          </a:xfrm>
          <a:prstGeom prst="rect">
            <a:avLst/>
          </a:prstGeom>
          <a:noFill/>
        </p:spPr>
        <p:txBody>
          <a:bodyPr wrap="square">
            <a:spAutoFit/>
          </a:bodyPr>
          <a:lstStyle/>
          <a:p>
            <a:pPr marL="342900" indent="-342900">
              <a:spcAft>
                <a:spcPts val="200"/>
              </a:spcAft>
              <a:buFont typeface="Arial" panose="020B0604020202020204" pitchFamily="34" charset="0"/>
              <a:buChar char="⭐"/>
            </a:pPr>
            <a:r>
              <a:rPr lang="en-GB" b="1" i="0">
                <a:solidFill>
                  <a:srgbClr val="000080"/>
                </a:solidFill>
                <a:latin typeface="Comic Sans MS"/>
              </a:rPr>
              <a:t>Challenge</a:t>
            </a:r>
            <a:r>
              <a:rPr lang="en-GB" b="1" i="0" dirty="0">
                <a:solidFill>
                  <a:srgbClr val="000080"/>
                </a:solidFill>
                <a:latin typeface="Comic Sans MS"/>
              </a:rPr>
              <a:t>: </a:t>
            </a:r>
            <a:r>
              <a:rPr lang="en-GB" b="0" i="0">
                <a:solidFill>
                  <a:srgbClr val="000080"/>
                </a:solidFill>
                <a:latin typeface="Comic Sans MS"/>
              </a:rPr>
              <a:t>Include a well-punctuated direct speech sentence in </a:t>
            </a:r>
            <a:r>
              <a:rPr lang="en-GB" b="0" i="0" dirty="0">
                <a:solidFill>
                  <a:srgbClr val="000080"/>
                </a:solidFill>
                <a:latin typeface="Comic Sans MS"/>
              </a:rPr>
              <a:t>the </a:t>
            </a:r>
            <a:r>
              <a:rPr lang="en-GB" b="0" i="0">
                <a:solidFill>
                  <a:srgbClr val="000080"/>
                </a:solidFill>
                <a:latin typeface="Comic Sans MS"/>
              </a:rPr>
              <a:t>diary and a reported speech sentence in </a:t>
            </a:r>
            <a:r>
              <a:rPr lang="en-GB" b="0" i="0" dirty="0">
                <a:solidFill>
                  <a:srgbClr val="000080"/>
                </a:solidFill>
                <a:latin typeface="Comic Sans MS"/>
              </a:rPr>
              <a:t>the </a:t>
            </a:r>
            <a:r>
              <a:rPr lang="en-GB" b="0" i="0">
                <a:solidFill>
                  <a:srgbClr val="000080"/>
                </a:solidFill>
                <a:latin typeface="Comic Sans MS"/>
              </a:rPr>
              <a:t>newspaper version</a:t>
            </a:r>
            <a:r>
              <a:rPr lang="en-GB" b="0" i="0" dirty="0">
                <a:solidFill>
                  <a:srgbClr val="000080"/>
                </a:solidFill>
                <a:latin typeface="Comic Sans MS"/>
              </a:rPr>
              <a:t>.</a:t>
            </a:r>
          </a:p>
        </p:txBody>
      </p:sp>
      <p:sp>
        <p:nvSpPr>
          <p:cNvPr id="7" name="TextBox 6"/>
          <p:cNvSpPr txBox="1"/>
          <p:nvPr/>
        </p:nvSpPr>
        <p:spPr>
          <a:xfrm>
            <a:off x="201168" y="5600000"/>
            <a:ext cx="8348243" cy="682290"/>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r>
              <a:rPr lang="en-GB" b="1" i="0">
                <a:solidFill>
                  <a:srgbClr val="000080"/>
                </a:solidFill>
                <a:latin typeface="Comic Sans MS"/>
              </a:rPr>
              <a:t>Use your vocabulary bank from Lesson 2 to support your choices.</a:t>
            </a:r>
          </a:p>
          <a:p>
            <a:pPr algn="ctr"/>
            <a:endParaRPr lang="en-GB" b="0" i="0">
              <a:solidFill>
                <a:srgbClr val="000080"/>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137160"/>
            <a:ext cx="8348243" cy="369332"/>
          </a:xfrm>
          <a:prstGeom prst="rect">
            <a:avLst/>
          </a:prstGeom>
          <a:noFill/>
        </p:spPr>
        <p:txBody>
          <a:bodyPr wrap="square">
            <a:spAutoFit/>
          </a:bodyPr>
          <a:lstStyle/>
          <a:p>
            <a:pPr algn="ctr"/>
            <a:r>
              <a:rPr lang="en-GB" sz="1800" b="1" i="0">
                <a:solidFill>
                  <a:srgbClr val="000080"/>
                </a:solidFill>
                <a:latin typeface="Comic Sans MS"/>
              </a:rPr>
              <a:t>Lesson 4: Contrasting Openings – Plenary</a:t>
            </a:r>
          </a:p>
        </p:txBody>
      </p:sp>
      <p:sp>
        <p:nvSpPr>
          <p:cNvPr id="3" name="TextBox 2"/>
          <p:cNvSpPr txBox="1"/>
          <p:nvPr/>
        </p:nvSpPr>
        <p:spPr>
          <a:xfrm>
            <a:off x="283464" y="1088423"/>
            <a:ext cx="8348243" cy="3134124"/>
          </a:xfrm>
          <a:prstGeom prst="roundRect">
            <a:avLst>
              <a:gd name="adj" fmla="val 5000"/>
            </a:avLst>
          </a:prstGeom>
          <a:solidFill>
            <a:srgbClr val="FFFFFF"/>
          </a:solidFill>
          <a:ln w="12700">
            <a:solidFill>
              <a:srgbClr val="50AAD2"/>
            </a:solidFill>
          </a:ln>
        </p:spPr>
        <p:txBody>
          <a:bodyPr wrap="square" lIns="72000" tIns="54000" rIns="72000" bIns="54000">
            <a:spAutoFit/>
          </a:bodyPr>
          <a:lstStyle/>
          <a:p>
            <a:pPr algn="ctr">
              <a:spcAft>
                <a:spcPts val="400"/>
              </a:spcAft>
            </a:pPr>
            <a:r>
              <a:rPr lang="en-GB" sz="2000" b="1" i="0">
                <a:solidFill>
                  <a:srgbClr val="50AAD2"/>
                </a:solidFill>
                <a:latin typeface="Comic Sans MS"/>
              </a:rPr>
              <a:t>Compare and Discuss</a:t>
            </a:r>
          </a:p>
          <a:p>
            <a:pPr>
              <a:spcAft>
                <a:spcPts val="250"/>
              </a:spcAft>
            </a:pPr>
            <a:r>
              <a:rPr lang="en-GB" sz="2000" b="0" i="0">
                <a:solidFill>
                  <a:srgbClr val="000080"/>
                </a:solidFill>
                <a:latin typeface="Comic Sans MS"/>
              </a:rPr>
              <a:t>In pairs, compare your two openings and explain which choices created the different tones.</a:t>
            </a:r>
          </a:p>
          <a:p>
            <a:pPr>
              <a:spcAft>
                <a:spcPts val="250"/>
              </a:spcAft>
            </a:pPr>
            <a:r>
              <a:rPr lang="en-GB" sz="2000" b="0" i="0">
                <a:solidFill>
                  <a:srgbClr val="000080"/>
                </a:solidFill>
                <a:latin typeface="Comic Sans MS"/>
              </a:rPr>
              <a:t>A few examples are shared with the class to identify successful contrasts.</a:t>
            </a:r>
          </a:p>
          <a:p>
            <a:pPr>
              <a:spcAft>
                <a:spcPts val="250"/>
              </a:spcAft>
            </a:pPr>
            <a:r>
              <a:rPr lang="en-GB" sz="2000" b="0" i="0">
                <a:solidFill>
                  <a:srgbClr val="000080"/>
                </a:solidFill>
                <a:latin typeface="Comic Sans MS"/>
              </a:rPr>
              <a:t>Discussion: Which single word or detail made the biggest difference between your two versions?</a:t>
            </a:r>
          </a:p>
          <a:p>
            <a:r>
              <a:rPr lang="en-GB" sz="2000" b="0" i="0">
                <a:solidFill>
                  <a:srgbClr val="000080"/>
                </a:solidFill>
                <a:latin typeface="Comic Sans MS"/>
              </a:rPr>
              <a:t>Could your partner tell which was the diary and which was the newspaper? How?</a:t>
            </a:r>
          </a:p>
        </p:txBody>
      </p:sp>
      <p:sp>
        <p:nvSpPr>
          <p:cNvPr id="5" name="TextBox 4"/>
          <p:cNvSpPr txBox="1"/>
          <p:nvPr/>
        </p:nvSpPr>
        <p:spPr>
          <a:xfrm>
            <a:off x="365760" y="4325096"/>
            <a:ext cx="8348243" cy="993718"/>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spcAft>
                <a:spcPts val="200"/>
              </a:spcAft>
            </a:pPr>
            <a:r>
              <a:rPr lang="en-GB" b="1" i="0">
                <a:solidFill>
                  <a:srgbClr val="000080"/>
                </a:solidFill>
                <a:latin typeface="Comic Sans MS"/>
              </a:rPr>
              <a:t>Key Idea:</a:t>
            </a:r>
          </a:p>
          <a:p>
            <a:pPr algn="ctr"/>
            <a:r>
              <a:rPr lang="en-GB" b="0" i="1">
                <a:solidFill>
                  <a:srgbClr val="50AAD2"/>
                </a:solidFill>
                <a:latin typeface="Comic Sans MS"/>
              </a:rPr>
              <a:t>The same event can be written in very different ways. The audience and purpose guide every choice the writer makes.</a:t>
            </a:r>
          </a:p>
        </p:txBody>
      </p:sp>
      <p:sp>
        <p:nvSpPr>
          <p:cNvPr id="6" name="TextBox 5"/>
          <p:cNvSpPr txBox="1"/>
          <p:nvPr/>
        </p:nvSpPr>
        <p:spPr>
          <a:xfrm>
            <a:off x="365760" y="5525096"/>
            <a:ext cx="8348243" cy="555608"/>
          </a:xfrm>
          <a:prstGeom prst="roundRect">
            <a:avLst>
              <a:gd name="adj" fmla="val 5000"/>
            </a:avLst>
          </a:prstGeom>
          <a:solidFill>
            <a:srgbClr val="E0F4F4"/>
          </a:solidFill>
          <a:ln w="12700">
            <a:solidFill>
              <a:srgbClr val="50AAD2"/>
            </a:solidFill>
          </a:ln>
        </p:spPr>
        <p:txBody>
          <a:bodyPr wrap="square" lIns="72000" tIns="54000" rIns="72000" bIns="54000">
            <a:spAutoFit/>
          </a:bodyPr>
          <a:lstStyle/>
          <a:p>
            <a:pPr algn="ctr"/>
            <a:r>
              <a:rPr lang="en-GB" sz="1400" b="1" i="0">
                <a:solidFill>
                  <a:srgbClr val="000080"/>
                </a:solidFill>
                <a:latin typeface="Comic Sans MS"/>
              </a:rPr>
              <a:t>Next lesson: </a:t>
            </a:r>
            <a:r>
              <a:rPr lang="en-GB" sz="1400" b="0" i="0">
                <a:solidFill>
                  <a:srgbClr val="000080"/>
                </a:solidFill>
                <a:latin typeface="Comic Sans MS"/>
              </a:rPr>
              <a:t>You will write an independent final recount and edit it carefully for tone.</a:t>
            </a:r>
          </a:p>
          <a:p>
            <a:pPr algn="ctr"/>
            <a:endParaRPr lang="en-GB" sz="1400" b="0" i="0">
              <a:solidFill>
                <a:srgbClr val="000080"/>
              </a:solidFill>
              <a:latin typeface="Comic Sans M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445346" y="1517904"/>
            <a:ext cx="8253307" cy="1200329"/>
          </a:xfrm>
          <a:prstGeom prst="rect">
            <a:avLst/>
          </a:prstGeom>
          <a:noFill/>
        </p:spPr>
        <p:txBody>
          <a:bodyPr wrap="square">
            <a:spAutoFit/>
          </a:bodyPr>
          <a:lstStyle/>
          <a:p>
            <a:pPr algn="ctr"/>
            <a:r>
              <a:rPr lang="en-GB" sz="2400" b="1" i="0" dirty="0">
                <a:solidFill>
                  <a:srgbClr val="000080"/>
                </a:solidFill>
                <a:latin typeface="Comic Sans MS"/>
              </a:rPr>
              <a:t>Lesson 5: </a:t>
            </a:r>
            <a:r>
              <a:rPr lang="en-GB" sz="2400" b="1" i="0">
                <a:solidFill>
                  <a:srgbClr val="000080"/>
                </a:solidFill>
                <a:latin typeface="Comic Sans MS"/>
              </a:rPr>
              <a:t>Independent Final Write and Editing for Tone</a:t>
            </a:r>
            <a:endParaRPr lang="en-GB" sz="2400" b="1" dirty="0">
              <a:solidFill>
                <a:srgbClr val="000080"/>
              </a:solidFill>
              <a:latin typeface="Comic Sans MS"/>
            </a:endParaRPr>
          </a:p>
          <a:p>
            <a:pPr algn="ctr"/>
            <a:r>
              <a:rPr lang="en-GB" sz="2400" b="1" i="0" dirty="0">
                <a:solidFill>
                  <a:srgbClr val="000080"/>
                </a:solidFill>
                <a:latin typeface="Comic Sans MS"/>
              </a:rPr>
              <a:t>Learning Objective</a:t>
            </a:r>
          </a:p>
        </p:txBody>
      </p:sp>
      <p:sp>
        <p:nvSpPr>
          <p:cNvPr id="3" name="TextBox 2"/>
          <p:cNvSpPr txBox="1"/>
          <p:nvPr/>
        </p:nvSpPr>
        <p:spPr>
          <a:xfrm>
            <a:off x="445346" y="3165518"/>
            <a:ext cx="7720758" cy="830997"/>
          </a:xfrm>
          <a:prstGeom prst="rect">
            <a:avLst/>
          </a:prstGeom>
          <a:noFill/>
        </p:spPr>
        <p:txBody>
          <a:bodyPr wrap="square">
            <a:spAutoFit/>
          </a:bodyPr>
          <a:lstStyle/>
          <a:p>
            <a:pPr algn="ctr"/>
            <a:r>
              <a:rPr lang="en-GB" sz="2400" b="0" i="0">
                <a:solidFill>
                  <a:srgbClr val="000080"/>
                </a:solidFill>
                <a:latin typeface="Comic Sans MS"/>
              </a:rPr>
              <a:t>To write and edit a recount that deliberately matches a chosen audience and purpose.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5200000" cy="830997"/>
          </a:xfrm>
          <a:prstGeom prst="rect">
            <a:avLst/>
          </a:prstGeom>
          <a:noFill/>
        </p:spPr>
        <p:txBody>
          <a:bodyPr wrap="square">
            <a:spAutoFit/>
          </a:bodyPr>
          <a:lstStyle/>
          <a:p>
            <a:pPr algn="ctr"/>
            <a:r>
              <a:rPr lang="en-GB" sz="2400" b="1" i="0">
                <a:solidFill>
                  <a:srgbClr val="000080"/>
                </a:solidFill>
                <a:latin typeface="Comic Sans MS"/>
              </a:rPr>
              <a:t>Lesson 5: Final Write and Editing – Our Focus Today</a:t>
            </a:r>
          </a:p>
        </p:txBody>
      </p:sp>
      <p:sp>
        <p:nvSpPr>
          <p:cNvPr id="3" name="TextBox 2"/>
          <p:cNvSpPr txBox="1"/>
          <p:nvPr/>
        </p:nvSpPr>
        <p:spPr>
          <a:xfrm>
            <a:off x="491847" y="1500000"/>
            <a:ext cx="5000000" cy="4524315"/>
          </a:xfrm>
          <a:prstGeom prst="rect">
            <a:avLst/>
          </a:prstGeom>
          <a:noFill/>
        </p:spPr>
        <p:txBody>
          <a:bodyPr wrap="square">
            <a:spAutoFit/>
          </a:bodyPr>
          <a:lstStyle/>
          <a:p>
            <a:r>
              <a:rPr lang="en-GB" sz="1800" b="0" i="1" dirty="0">
                <a:solidFill>
                  <a:srgbClr val="50AAD2"/>
                </a:solidFill>
                <a:latin typeface="Comic Sans MS"/>
              </a:rPr>
              <a:t>Today you are writing independently, so this is the point where all your choices matter.</a:t>
            </a:r>
          </a:p>
          <a:p>
            <a:endParaRPr lang="en-GB" i="1" dirty="0">
              <a:solidFill>
                <a:srgbClr val="50AAD2"/>
              </a:solidFill>
              <a:latin typeface="Comic Sans MS"/>
            </a:endParaRPr>
          </a:p>
          <a:p>
            <a:r>
              <a:rPr lang="en-GB" sz="1800" b="0" i="1" dirty="0">
                <a:solidFill>
                  <a:srgbClr val="50AAD2"/>
                </a:solidFill>
                <a:latin typeface="Comic Sans MS"/>
              </a:rPr>
              <a:t> Before I begin, I need to decide whether I am writing a diary or a newspaper recount.</a:t>
            </a:r>
          </a:p>
          <a:p>
            <a:endParaRPr lang="en-GB" i="1" dirty="0">
              <a:solidFill>
                <a:srgbClr val="50AAD2"/>
              </a:solidFill>
              <a:latin typeface="Comic Sans MS"/>
            </a:endParaRPr>
          </a:p>
          <a:p>
            <a:r>
              <a:rPr lang="en-GB" sz="1800" b="0" i="1" dirty="0">
                <a:solidFill>
                  <a:srgbClr val="50AAD2"/>
                </a:solidFill>
                <a:latin typeface="Comic Sans MS"/>
              </a:rPr>
              <a:t> That choice will affect my pronouns, my details, my vocabulary and the kind of speech I include. </a:t>
            </a:r>
          </a:p>
          <a:p>
            <a:endParaRPr lang="en-GB" i="1" dirty="0">
              <a:solidFill>
                <a:srgbClr val="50AAD2"/>
              </a:solidFill>
              <a:latin typeface="Comic Sans MS"/>
            </a:endParaRPr>
          </a:p>
          <a:p>
            <a:r>
              <a:rPr lang="en-GB" sz="1800" b="0" i="1" dirty="0">
                <a:solidFill>
                  <a:srgbClr val="50AAD2"/>
                </a:solidFill>
                <a:latin typeface="Comic Sans MS"/>
              </a:rPr>
              <a:t>After drafting, I must reread my work as an editor. I will check whether the tone stays consistent, whether my paragraphs are clear and whether my speech punctuation is accurate.</a:t>
            </a:r>
            <a:endParaRPr lang="en-GB" i="1" dirty="0">
              <a:solidFill>
                <a:srgbClr val="50AAD2"/>
              </a:solidFill>
              <a:latin typeface="Comic Sans MS"/>
            </a:endParaRPr>
          </a:p>
          <a:p>
            <a:endParaRPr lang="en-GB" i="1" dirty="0">
              <a:solidFill>
                <a:srgbClr val="50AAD2"/>
              </a:solidFill>
              <a:latin typeface="Comic Sans MS"/>
            </a:endParaRPr>
          </a:p>
        </p:txBody>
      </p:sp>
      <p:pic>
        <p:nvPicPr>
          <p:cNvPr id="10" name="Picture 9"/>
          <p:cNvPicPr>
            <a:picLocks noChangeAspect="1"/>
          </p:cNvPicPr>
          <p:nvPr/>
        </p:nvPicPr>
        <p:blipFill>
          <a:blip r:embed="rId2"/>
          <a:srcRect l="2021" r="2031"/>
          <a:stretch>
            <a:fillRect/>
          </a:stretch>
        </p:blipFill>
        <p:spPr>
          <a:xfrm>
            <a:off x="6249224" y="1645444"/>
            <a:ext cx="2282952" cy="3567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830997"/>
          </a:xfrm>
          <a:prstGeom prst="rect">
            <a:avLst/>
          </a:prstGeom>
          <a:noFill/>
        </p:spPr>
        <p:txBody>
          <a:bodyPr wrap="square">
            <a:spAutoFit/>
          </a:bodyPr>
          <a:lstStyle/>
          <a:p>
            <a:pPr algn="ctr"/>
            <a:r>
              <a:rPr sz="2400" b="1" i="0" dirty="0">
                <a:solidFill>
                  <a:srgbClr val="000080"/>
                </a:solidFill>
                <a:latin typeface="Comic Sans MS"/>
              </a:rPr>
              <a:t>Lesson 5: </a:t>
            </a:r>
            <a:r>
              <a:rPr lang="en-GB" sz="2400" b="1" i="0">
                <a:solidFill>
                  <a:srgbClr val="000080"/>
                </a:solidFill>
                <a:latin typeface="Comic Sans MS"/>
              </a:rPr>
              <a:t>Final Write and Editing</a:t>
            </a:r>
            <a:endParaRPr lang="en-GB" sz="2400" b="1" dirty="0">
              <a:solidFill>
                <a:srgbClr val="000080"/>
              </a:solidFill>
              <a:latin typeface="Comic Sans MS"/>
            </a:endParaRPr>
          </a:p>
          <a:p>
            <a:pPr algn="ctr"/>
            <a:r>
              <a:rPr sz="2400" b="1" i="0" dirty="0">
                <a:solidFill>
                  <a:srgbClr val="000080"/>
                </a:solidFill>
                <a:latin typeface="Comic Sans MS"/>
              </a:rPr>
              <a:t>Success Criteria</a:t>
            </a:r>
          </a:p>
        </p:txBody>
      </p:sp>
      <p:sp>
        <p:nvSpPr>
          <p:cNvPr id="3" name="TextBox 2"/>
          <p:cNvSpPr txBox="1"/>
          <p:nvPr/>
        </p:nvSpPr>
        <p:spPr>
          <a:xfrm>
            <a:off x="491847" y="1400000"/>
            <a:ext cx="8087360" cy="1938992"/>
          </a:xfrm>
          <a:prstGeom prst="rect">
            <a:avLst/>
          </a:prstGeom>
          <a:noFill/>
        </p:spPr>
        <p:txBody>
          <a:bodyPr wrap="square">
            <a:spAutoFit/>
          </a:bodyPr>
          <a:lstStyle/>
          <a:p>
            <a:pPr marL="457200" indent="-457200">
              <a:buFont typeface="Arial" panose="020B0604020202020204" pitchFamily="34" charset="0"/>
              <a:buChar char="•"/>
            </a:pPr>
            <a:r>
              <a:rPr sz="2400" b="0" i="0" dirty="0">
                <a:solidFill>
                  <a:srgbClr val="000080"/>
                </a:solidFill>
                <a:latin typeface="Comic Sans MS"/>
              </a:rPr>
              <a:t>I </a:t>
            </a:r>
            <a:r>
              <a:rPr lang="en-GB" sz="2400" b="0" i="0">
                <a:solidFill>
                  <a:srgbClr val="000080"/>
                </a:solidFill>
                <a:latin typeface="Comic Sans MS"/>
              </a:rPr>
              <a:t>can sustain an appropriate formal or informal tone</a:t>
            </a:r>
            <a:r>
              <a:rPr sz="2400" b="0" i="0" dirty="0">
                <a:solidFill>
                  <a:srgbClr val="000080"/>
                </a:solidFill>
                <a:latin typeface="Comic Sans MS"/>
              </a:rPr>
              <a:t>.</a:t>
            </a:r>
          </a:p>
          <a:p>
            <a:pPr marL="457200" indent="-457200">
              <a:buFont typeface="Arial" panose="020B0604020202020204" pitchFamily="34" charset="0"/>
              <a:buChar char="•"/>
            </a:pPr>
            <a:r>
              <a:rPr sz="2400" b="0" i="0" dirty="0">
                <a:solidFill>
                  <a:srgbClr val="000080"/>
                </a:solidFill>
                <a:latin typeface="Comic Sans MS"/>
              </a:rPr>
              <a:t>I can </a:t>
            </a:r>
            <a:r>
              <a:rPr lang="en-GB" sz="2400" b="0" i="0">
                <a:solidFill>
                  <a:srgbClr val="000080"/>
                </a:solidFill>
                <a:latin typeface="Comic Sans MS"/>
              </a:rPr>
              <a:t>organise my recount into clear paragraphs</a:t>
            </a:r>
            <a:r>
              <a:rPr sz="2400" b="0" i="0" dirty="0">
                <a:solidFill>
                  <a:srgbClr val="000080"/>
                </a:solidFill>
                <a:latin typeface="Comic Sans MS"/>
              </a:rPr>
              <a:t>.</a:t>
            </a:r>
          </a:p>
          <a:p>
            <a:pPr marL="457200" indent="-457200">
              <a:buFont typeface="Arial" panose="020B0604020202020204" pitchFamily="34" charset="0"/>
              <a:buChar char="•"/>
            </a:pPr>
            <a:r>
              <a:rPr sz="2400" b="0" i="0" dirty="0">
                <a:solidFill>
                  <a:srgbClr val="000080"/>
                </a:solidFill>
                <a:latin typeface="Comic Sans MS"/>
              </a:rPr>
              <a:t>I can </a:t>
            </a:r>
            <a:r>
              <a:rPr lang="en-GB" sz="2400" b="0" i="0">
                <a:solidFill>
                  <a:srgbClr val="000080"/>
                </a:solidFill>
                <a:latin typeface="Comic Sans MS"/>
              </a:rPr>
              <a:t>use fronted adverbials </a:t>
            </a:r>
            <a:r>
              <a:rPr sz="2400" b="0" i="0" dirty="0">
                <a:solidFill>
                  <a:srgbClr val="000080"/>
                </a:solidFill>
                <a:latin typeface="Comic Sans MS"/>
              </a:rPr>
              <a:t>and </a:t>
            </a:r>
            <a:r>
              <a:rPr lang="en-GB" sz="2400" b="0" i="0">
                <a:solidFill>
                  <a:srgbClr val="000080"/>
                </a:solidFill>
                <a:latin typeface="Comic Sans MS"/>
              </a:rPr>
              <a:t>speech accurately when editing my work</a:t>
            </a:r>
            <a:r>
              <a:rPr sz="2400" b="0" i="0" dirty="0">
                <a:solidFill>
                  <a:srgbClr val="000080"/>
                </a:solidFill>
                <a:latin typeface="Comic Sans MS"/>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59" y="130668"/>
            <a:ext cx="8348243" cy="646331"/>
          </a:xfrm>
          <a:prstGeom prst="rect">
            <a:avLst/>
          </a:prstGeom>
          <a:noFill/>
        </p:spPr>
        <p:txBody>
          <a:bodyPr wrap="square">
            <a:spAutoFit/>
          </a:bodyPr>
          <a:lstStyle/>
          <a:p>
            <a:pPr algn="ctr"/>
            <a:r>
              <a:rPr lang="en-GB" sz="1800" b="1" i="0">
                <a:solidFill>
                  <a:srgbClr val="000080"/>
                </a:solidFill>
                <a:latin typeface="Comic Sans MS"/>
              </a:rPr>
              <a:t>Lesson 5: Final Write</a:t>
            </a:r>
            <a:endParaRPr lang="en-GB" b="1">
              <a:solidFill>
                <a:srgbClr val="000080"/>
              </a:solidFill>
              <a:latin typeface="Comic Sans MS"/>
            </a:endParaRPr>
          </a:p>
          <a:p>
            <a:pPr algn="ctr"/>
            <a:r>
              <a:rPr lang="en-GB" sz="1800" b="1" i="0">
                <a:solidFill>
                  <a:srgbClr val="000080"/>
                </a:solidFill>
                <a:latin typeface="Comic Sans MS"/>
              </a:rPr>
              <a:t>Modelled Planning and Editing</a:t>
            </a:r>
          </a:p>
        </p:txBody>
      </p:sp>
      <p:sp>
        <p:nvSpPr>
          <p:cNvPr id="5" name="TextBox 4"/>
          <p:cNvSpPr txBox="1"/>
          <p:nvPr/>
        </p:nvSpPr>
        <p:spPr>
          <a:xfrm>
            <a:off x="265174" y="880628"/>
            <a:ext cx="8348243" cy="4596557"/>
          </a:xfrm>
          <a:prstGeom prst="roundRect">
            <a:avLst>
              <a:gd name="adj" fmla="val 3000"/>
            </a:avLst>
          </a:prstGeom>
          <a:solidFill>
            <a:srgbClr val="FFFFFF"/>
          </a:solidFill>
          <a:ln w="12700">
            <a:solidFill>
              <a:srgbClr val="50AAD2"/>
            </a:solidFill>
          </a:ln>
        </p:spPr>
        <p:txBody>
          <a:bodyPr wrap="square" lIns="72000" tIns="45720" rIns="72000" bIns="45720">
            <a:spAutoFit/>
          </a:bodyPr>
          <a:lstStyle/>
          <a:p>
            <a:pPr algn="ctr">
              <a:spcAft>
                <a:spcPts val="300"/>
              </a:spcAft>
            </a:pPr>
            <a:r>
              <a:rPr lang="en-GB" b="1" i="0" dirty="0">
                <a:solidFill>
                  <a:srgbClr val="50AAD2"/>
                </a:solidFill>
                <a:latin typeface="Comic Sans MS"/>
              </a:rPr>
              <a:t>Now let’s revisit a planning frame:</a:t>
            </a:r>
          </a:p>
          <a:p>
            <a:pPr>
              <a:spcAft>
                <a:spcPts val="150"/>
              </a:spcAft>
            </a:pPr>
            <a:r>
              <a:rPr lang="en-GB" b="1" i="0" dirty="0">
                <a:solidFill>
                  <a:srgbClr val="000080"/>
                </a:solidFill>
                <a:latin typeface="Comic Sans MS"/>
              </a:rPr>
              <a:t>What happened first? Which details matter most to this audience? Where could I include speech?</a:t>
            </a:r>
          </a:p>
          <a:p>
            <a:pPr>
              <a:spcAft>
                <a:spcPts val="150"/>
              </a:spcAft>
            </a:pPr>
            <a:endParaRPr lang="en-GB" b="1" i="0" dirty="0">
              <a:solidFill>
                <a:srgbClr val="000080"/>
              </a:solidFill>
              <a:latin typeface="Comic Sans MS"/>
            </a:endParaRPr>
          </a:p>
          <a:p>
            <a:pPr>
              <a:spcAft>
                <a:spcPts val="150"/>
              </a:spcAft>
            </a:pPr>
            <a:r>
              <a:rPr lang="en-GB" b="1" i="0" dirty="0">
                <a:solidFill>
                  <a:srgbClr val="000080"/>
                </a:solidFill>
                <a:latin typeface="Comic Sans MS"/>
              </a:rPr>
              <a:t>A short example paragraph:</a:t>
            </a:r>
          </a:p>
          <a:p>
            <a:pPr>
              <a:spcAft>
                <a:spcPts val="150"/>
              </a:spcAft>
            </a:pPr>
            <a:endParaRPr lang="en-GB" b="1" i="0" dirty="0">
              <a:solidFill>
                <a:srgbClr val="000080"/>
              </a:solidFill>
              <a:latin typeface="Comic Sans MS"/>
            </a:endParaRPr>
          </a:p>
          <a:p>
            <a:pPr>
              <a:spcAft>
                <a:spcPts val="150"/>
              </a:spcAft>
            </a:pPr>
            <a:r>
              <a:rPr lang="en-GB" sz="2400" b="1" i="1" dirty="0">
                <a:solidFill>
                  <a:srgbClr val="000080"/>
                </a:solidFill>
                <a:latin typeface="Comic Sans MS"/>
              </a:rPr>
              <a:t>Before: It was really bad and everyone was upset about the pond.</a:t>
            </a:r>
          </a:p>
          <a:p>
            <a:pPr>
              <a:spcAft>
                <a:spcPts val="150"/>
              </a:spcAft>
            </a:pPr>
            <a:endParaRPr lang="en-GB" b="1" i="0" dirty="0">
              <a:solidFill>
                <a:srgbClr val="000080"/>
              </a:solidFill>
              <a:latin typeface="Comic Sans MS"/>
            </a:endParaRPr>
          </a:p>
          <a:p>
            <a:pPr>
              <a:spcAft>
                <a:spcPts val="150"/>
              </a:spcAft>
            </a:pPr>
            <a:r>
              <a:rPr lang="en-GB" sz="2000" b="1" i="0" dirty="0">
                <a:solidFill>
                  <a:srgbClr val="000080"/>
                </a:solidFill>
                <a:latin typeface="Comic Sans MS"/>
              </a:rPr>
              <a:t>Diary version: I felt worried and shaky as I watched the water disappear.</a:t>
            </a:r>
          </a:p>
          <a:p>
            <a:pPr>
              <a:spcAft>
                <a:spcPts val="150"/>
              </a:spcAft>
            </a:pPr>
            <a:endParaRPr lang="en-GB" sz="2000" b="1" i="0" dirty="0">
              <a:solidFill>
                <a:srgbClr val="000080"/>
              </a:solidFill>
              <a:latin typeface="Comic Sans MS"/>
            </a:endParaRPr>
          </a:p>
          <a:p>
            <a:pPr>
              <a:spcAft>
                <a:spcPts val="150"/>
              </a:spcAft>
            </a:pPr>
            <a:r>
              <a:rPr lang="en-GB" sz="2000" b="1" i="0" dirty="0">
                <a:solidFill>
                  <a:srgbClr val="000080"/>
                </a:solidFill>
                <a:latin typeface="Comic Sans MS"/>
              </a:rPr>
              <a:t>Newspaper version: The incident caused concern among local residents.</a:t>
            </a:r>
          </a:p>
        </p:txBody>
      </p:sp>
      <p:sp>
        <p:nvSpPr>
          <p:cNvPr id="3" name="TextBox 2"/>
          <p:cNvSpPr txBox="1"/>
          <p:nvPr/>
        </p:nvSpPr>
        <p:spPr>
          <a:xfrm>
            <a:off x="338325" y="5636160"/>
            <a:ext cx="8348243" cy="1015663"/>
          </a:xfrm>
          <a:prstGeom prst="rect">
            <a:avLst/>
          </a:prstGeom>
          <a:noFill/>
        </p:spPr>
        <p:txBody>
          <a:bodyPr wrap="square">
            <a:spAutoFit/>
          </a:bodyPr>
          <a:lstStyle/>
          <a:p>
            <a:r>
              <a:rPr lang="en-GB" sz="2000" b="1" i="1" dirty="0">
                <a:solidFill>
                  <a:srgbClr val="0070C0"/>
                </a:solidFill>
                <a:latin typeface="Comic Sans MS"/>
              </a:rPr>
              <a:t>Notice how I changed vague words into precise ones. Really bad became worried and shaky for the diary, and caused concern for the newspaper. Each version matches its audience.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000"/>
                                        <p:tgtEl>
                                          <p:spTgt spid="5">
                                            <p:txEl>
                                              <p:pRg st="5" end="5"/>
                                            </p:txEl>
                                          </p:spTgt>
                                        </p:tgtEl>
                                      </p:cBhvr>
                                    </p:animEffect>
                                    <p:anim calcmode="lin" valueType="num">
                                      <p:cBhvr>
                                        <p:cTn id="1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1000"/>
                                        <p:tgtEl>
                                          <p:spTgt spid="5">
                                            <p:txEl>
                                              <p:pRg st="7" end="7"/>
                                            </p:txEl>
                                          </p:spTgt>
                                        </p:tgtEl>
                                      </p:cBhvr>
                                    </p:animEffect>
                                    <p:anim calcmode="lin" valueType="num">
                                      <p:cBhvr>
                                        <p:cTn id="2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fade">
                                      <p:cBhvr>
                                        <p:cTn id="28" dur="1000"/>
                                        <p:tgtEl>
                                          <p:spTgt spid="5">
                                            <p:txEl>
                                              <p:pRg st="9" end="9"/>
                                            </p:txEl>
                                          </p:spTgt>
                                        </p:tgtEl>
                                      </p:cBhvr>
                                    </p:animEffect>
                                    <p:anim calcmode="lin" valueType="num">
                                      <p:cBhvr>
                                        <p:cTn id="29"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arn(inVertical)">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pPr algn="ctr"/>
            <a:r>
              <a:rPr lang="en-GB" sz="2400" b="1" i="0" dirty="0">
                <a:solidFill>
                  <a:srgbClr val="000080"/>
                </a:solidFill>
                <a:latin typeface="Comic Sans MS"/>
              </a:rPr>
              <a:t>Lesson 5: </a:t>
            </a:r>
            <a:r>
              <a:rPr lang="en-GB" sz="2400" b="1" i="0">
                <a:solidFill>
                  <a:srgbClr val="000080"/>
                </a:solidFill>
                <a:latin typeface="Comic Sans MS"/>
              </a:rPr>
              <a:t>Editing Checklist</a:t>
            </a:r>
            <a:endParaRPr lang="en-GB" sz="2400" b="1" i="0" dirty="0">
              <a:solidFill>
                <a:srgbClr val="000080"/>
              </a:solidFill>
              <a:latin typeface="Comic Sans MS"/>
            </a:endParaRPr>
          </a:p>
        </p:txBody>
      </p:sp>
      <p:sp>
        <p:nvSpPr>
          <p:cNvPr id="3" name="TextBox 2"/>
          <p:cNvSpPr txBox="1"/>
          <p:nvPr/>
        </p:nvSpPr>
        <p:spPr>
          <a:xfrm>
            <a:off x="301752" y="1143429"/>
            <a:ext cx="8087360" cy="3949799"/>
          </a:xfrm>
          <a:prstGeom prst="rect">
            <a:avLst/>
          </a:prstGeom>
          <a:noFill/>
        </p:spPr>
        <p:txBody>
          <a:bodyPr wrap="square">
            <a:spAutoFit/>
          </a:bodyPr>
          <a:lstStyle/>
          <a:p>
            <a:pPr>
              <a:spcAft>
                <a:spcPts val="400"/>
              </a:spcAft>
            </a:pPr>
            <a:r>
              <a:rPr lang="en-GB" b="1" i="0" dirty="0">
                <a:solidFill>
                  <a:srgbClr val="000080"/>
                </a:solidFill>
                <a:latin typeface="Comic Sans MS"/>
              </a:rPr>
              <a:t>Use this checklist to guide your editing:</a:t>
            </a:r>
          </a:p>
          <a:p>
            <a:pPr marL="342900" indent="-342900">
              <a:spcAft>
                <a:spcPts val="200"/>
              </a:spcAft>
              <a:buFont typeface="Arial" panose="020B0604020202020204" pitchFamily="34" charset="0"/>
              <a:buChar char="✔"/>
            </a:pPr>
            <a:r>
              <a:rPr lang="en-GB" b="0" i="1" dirty="0">
                <a:solidFill>
                  <a:srgbClr val="000080"/>
                </a:solidFill>
                <a:latin typeface="Comic Sans MS"/>
              </a:rPr>
              <a:t>Pronouns: Have I used first person for a diary or third person for a newspaper consistently?</a:t>
            </a:r>
          </a:p>
          <a:p>
            <a:pPr marL="342900" indent="-342900">
              <a:spcAft>
                <a:spcPts val="200"/>
              </a:spcAft>
              <a:buFont typeface="Arial" panose="020B0604020202020204" pitchFamily="34" charset="0"/>
              <a:buChar char="✔"/>
            </a:pPr>
            <a:r>
              <a:rPr lang="en-GB" b="0" i="1" dirty="0">
                <a:solidFill>
                  <a:srgbClr val="000080"/>
                </a:solidFill>
                <a:latin typeface="Comic Sans MS"/>
              </a:rPr>
              <a:t>Paragraphing: Are my ideas organised into clear paragraphs?</a:t>
            </a:r>
          </a:p>
          <a:p>
            <a:pPr marL="342900" indent="-342900">
              <a:spcAft>
                <a:spcPts val="200"/>
              </a:spcAft>
              <a:buFont typeface="Arial" panose="020B0604020202020204" pitchFamily="34" charset="0"/>
              <a:buChar char="✔"/>
            </a:pPr>
            <a:r>
              <a:rPr lang="en-GB" b="0" i="1" dirty="0">
                <a:solidFill>
                  <a:srgbClr val="000080"/>
                </a:solidFill>
                <a:latin typeface="Comic Sans MS"/>
              </a:rPr>
              <a:t>Fronted adverbials: Have I used time or place adverbials to move the reader through the recount?</a:t>
            </a:r>
          </a:p>
          <a:p>
            <a:pPr marL="342900" indent="-342900">
              <a:spcAft>
                <a:spcPts val="200"/>
              </a:spcAft>
              <a:buFont typeface="Arial" panose="020B0604020202020204" pitchFamily="34" charset="0"/>
              <a:buChar char="✔"/>
            </a:pPr>
            <a:r>
              <a:rPr lang="en-GB" b="0" i="1" dirty="0">
                <a:solidFill>
                  <a:srgbClr val="000080"/>
                </a:solidFill>
                <a:latin typeface="Comic Sans MS"/>
              </a:rPr>
              <a:t>Speech punctuation: Is my direct speech punctuated accurately with inverted commas?</a:t>
            </a:r>
          </a:p>
          <a:p>
            <a:pPr marL="342900" indent="-342900">
              <a:spcAft>
                <a:spcPts val="200"/>
              </a:spcAft>
              <a:buFont typeface="Arial" panose="020B0604020202020204" pitchFamily="34" charset="0"/>
              <a:buChar char="✔"/>
            </a:pPr>
            <a:r>
              <a:rPr lang="en-GB" b="0" i="1" dirty="0">
                <a:solidFill>
                  <a:srgbClr val="000080"/>
                </a:solidFill>
                <a:latin typeface="Comic Sans MS"/>
              </a:rPr>
              <a:t>Details: Do the details I have included suit my chosen audience?</a:t>
            </a:r>
          </a:p>
          <a:p>
            <a:pPr marL="342900" indent="-342900">
              <a:spcAft>
                <a:spcPts val="200"/>
              </a:spcAft>
              <a:buFont typeface="Arial" panose="020B0604020202020204" pitchFamily="34" charset="0"/>
              <a:buChar char="✔"/>
            </a:pPr>
            <a:r>
              <a:rPr lang="en-GB" b="0" i="1" dirty="0">
                <a:solidFill>
                  <a:srgbClr val="000080"/>
                </a:solidFill>
                <a:latin typeface="Comic Sans MS"/>
              </a:rPr>
              <a:t>Tone: Does every sentence sound formal or informal to match my purpose?</a:t>
            </a:r>
          </a:p>
          <a:p>
            <a:pPr>
              <a:spcBef>
                <a:spcPts val="400"/>
              </a:spcBef>
            </a:pPr>
            <a:r>
              <a:rPr lang="en-GB" b="0" i="1" dirty="0">
                <a:solidFill>
                  <a:srgbClr val="000080"/>
                </a:solidFill>
                <a:latin typeface="Comic Sans MS"/>
              </a:rPr>
              <a:t>Check each one systematically. Use coloured pencils to mark improvements.</a:t>
            </a:r>
          </a:p>
        </p:txBody>
      </p:sp>
      <p:sp>
        <p:nvSpPr>
          <p:cNvPr id="4" name="TextBox 3"/>
          <p:cNvSpPr txBox="1"/>
          <p:nvPr/>
        </p:nvSpPr>
        <p:spPr>
          <a:xfrm>
            <a:off x="365760" y="3397858"/>
            <a:ext cx="8087360" cy="1708353"/>
          </a:xfrm>
          <a:prstGeom prst="rect">
            <a:avLst/>
          </a:prstGeom>
          <a:noFill/>
        </p:spPr>
        <p:txBody>
          <a:bodyPr wrap="square">
            <a:spAutoFit/>
          </a:bodyPr>
          <a:lstStyle/>
          <a:p>
            <a:pPr>
              <a:lnSpc>
                <a:spcPct val="150000"/>
              </a:lnSpc>
            </a:pPr>
            <a:endParaRPr lang="en-GB" b="0" i="1" dirty="0">
              <a:solidFill>
                <a:srgbClr val="50AAD2"/>
              </a:solidFill>
              <a:latin typeface="Comic Sans MS"/>
            </a:endParaRPr>
          </a:p>
          <a:p>
            <a:pPr>
              <a:lnSpc>
                <a:spcPct val="150000"/>
              </a:lnSpc>
            </a:pPr>
            <a:endParaRPr lang="en-GB" b="0" i="1" dirty="0">
              <a:solidFill>
                <a:srgbClr val="50AAD2"/>
              </a:solidFill>
              <a:latin typeface="Comic Sans MS"/>
            </a:endParaRPr>
          </a:p>
          <a:p>
            <a:pPr>
              <a:lnSpc>
                <a:spcPct val="150000"/>
              </a:lnSpc>
            </a:pPr>
            <a:endParaRPr lang="en-GB" b="0" i="1" dirty="0">
              <a:solidFill>
                <a:srgbClr val="50AAD2"/>
              </a:solidFill>
              <a:latin typeface="Comic Sans MS"/>
            </a:endParaRPr>
          </a:p>
          <a:p>
            <a:pPr>
              <a:lnSpc>
                <a:spcPct val="150000"/>
              </a:lnSpc>
            </a:pPr>
            <a:endParaRPr lang="en-GB" b="0" i="1">
              <a:solidFill>
                <a:srgbClr val="50AAD2"/>
              </a:solidFill>
              <a:latin typeface="Comic Sans MS"/>
            </a:endParaRPr>
          </a:p>
        </p:txBody>
      </p:sp>
      <p:sp>
        <p:nvSpPr>
          <p:cNvPr id="5" name="TextBox 4">
            <a:extLst>
              <a:ext uri="{FF2B5EF4-FFF2-40B4-BE49-F238E27FC236}">
                <a16:creationId xmlns:a16="http://schemas.microsoft.com/office/drawing/2014/main" id="{05E37BE6-97B4-2277-2129-D8E333BB9F15}"/>
              </a:ext>
            </a:extLst>
          </p:cNvPr>
          <p:cNvSpPr txBox="1"/>
          <p:nvPr/>
        </p:nvSpPr>
        <p:spPr>
          <a:xfrm>
            <a:off x="535039" y="1203052"/>
            <a:ext cx="4777626" cy="369332"/>
          </a:xfrm>
          <a:prstGeom prst="rect">
            <a:avLst/>
          </a:prstGeom>
          <a:noFill/>
        </p:spPr>
        <p:txBody>
          <a:bodyPr wrap="square">
            <a:spAutoFit/>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0964" y="234502"/>
            <a:ext cx="8348243" cy="461665"/>
          </a:xfrm>
          <a:prstGeom prst="rect">
            <a:avLst/>
          </a:prstGeom>
          <a:noFill/>
        </p:spPr>
        <p:txBody>
          <a:bodyPr wrap="square">
            <a:spAutoFit/>
          </a:bodyPr>
          <a:lstStyle/>
          <a:p>
            <a:pPr algn="ctr"/>
            <a:r>
              <a:rPr sz="2400" b="1" i="0" dirty="0">
                <a:solidFill>
                  <a:srgbClr val="000080"/>
                </a:solidFill>
                <a:latin typeface="Comic Sans MS"/>
              </a:rPr>
              <a:t>Lesson 5: </a:t>
            </a:r>
            <a:r>
              <a:rPr lang="en-GB" sz="2400" b="1" i="0">
                <a:solidFill>
                  <a:srgbClr val="000080"/>
                </a:solidFill>
                <a:latin typeface="Comic Sans MS"/>
              </a:rPr>
              <a:t>Final Write – </a:t>
            </a:r>
            <a:r>
              <a:rPr sz="2400" b="1" i="0" dirty="0">
                <a:solidFill>
                  <a:srgbClr val="000080"/>
                </a:solidFill>
                <a:latin typeface="Comic Sans MS"/>
              </a:rPr>
              <a:t>Guided </a:t>
            </a:r>
            <a:r>
              <a:rPr lang="en-GB" sz="2400" b="1" i="0">
                <a:solidFill>
                  <a:srgbClr val="000080"/>
                </a:solidFill>
                <a:latin typeface="Comic Sans MS"/>
              </a:rPr>
              <a:t>Example</a:t>
            </a:r>
            <a:endParaRPr sz="2400" b="1" i="0" dirty="0">
              <a:solidFill>
                <a:srgbClr val="000080"/>
              </a:solidFill>
              <a:latin typeface="Comic Sans MS"/>
            </a:endParaRPr>
          </a:p>
        </p:txBody>
      </p:sp>
      <p:sp>
        <p:nvSpPr>
          <p:cNvPr id="3" name="TextBox 2"/>
          <p:cNvSpPr txBox="1"/>
          <p:nvPr/>
        </p:nvSpPr>
        <p:spPr>
          <a:xfrm>
            <a:off x="491847" y="1400000"/>
            <a:ext cx="8087360" cy="4524315"/>
          </a:xfrm>
          <a:prstGeom prst="rect">
            <a:avLst/>
          </a:prstGeom>
          <a:noFill/>
        </p:spPr>
        <p:txBody>
          <a:bodyPr wrap="square">
            <a:spAutoFit/>
          </a:bodyPr>
          <a:lstStyle/>
          <a:p>
            <a:pPr marL="457200" indent="-457200">
              <a:buFont typeface="Arial" panose="020B0604020202020204" pitchFamily="34" charset="0"/>
              <a:buChar char="•"/>
            </a:pPr>
            <a:r>
              <a:rPr lang="en-GB" sz="2400" dirty="0">
                <a:solidFill>
                  <a:srgbClr val="000080"/>
                </a:solidFill>
                <a:latin typeface="Comic Sans MS"/>
              </a:rPr>
              <a:t>Orally rehearse your first few sentences before you begin writing.</a:t>
            </a:r>
          </a:p>
          <a:p>
            <a:pPr marL="457200" indent="-457200">
              <a:buFont typeface="Arial" panose="020B0604020202020204" pitchFamily="34" charset="0"/>
              <a:buChar char="•"/>
            </a:pPr>
            <a:r>
              <a:rPr lang="en-GB" sz="2400" b="0" i="0" dirty="0">
                <a:solidFill>
                  <a:srgbClr val="000080"/>
                </a:solidFill>
                <a:latin typeface="Comic Sans MS"/>
              </a:rPr>
              <a:t>Say them aloud: do they sound right for your chosen form?</a:t>
            </a:r>
          </a:p>
          <a:p>
            <a:pPr marL="457200" indent="-457200">
              <a:buFont typeface="Arial" panose="020B0604020202020204" pitchFamily="34" charset="0"/>
              <a:buChar char="•"/>
            </a:pPr>
            <a:r>
              <a:rPr lang="en-GB" sz="2400" dirty="0">
                <a:solidFill>
                  <a:srgbClr val="000080"/>
                </a:solidFill>
                <a:latin typeface="Comic Sans MS"/>
              </a:rPr>
              <a:t>Check pronouns – are they consistent throughout? Check paragraphing – does each paragraph focus on one part of the event? Check fronted adverbials – have you used them to guide the reader through time? Check speech punctuation – are inverted commas in the right places? Check that details suit the audience – personal for diary, factual for newspaper.</a:t>
            </a:r>
          </a:p>
        </p:txBody>
      </p:sp>
      <p:sp>
        <p:nvSpPr>
          <p:cNvPr id="4" name="TextBox 3"/>
          <p:cNvSpPr txBox="1"/>
          <p:nvPr/>
        </p:nvSpPr>
        <p:spPr>
          <a:xfrm>
            <a:off x="548640" y="5900000"/>
            <a:ext cx="8087360" cy="369332"/>
          </a:xfrm>
          <a:prstGeom prst="rect">
            <a:avLst/>
          </a:prstGeom>
          <a:noFill/>
        </p:spPr>
        <p:txBody>
          <a:bodyPr wrap="square">
            <a:spAutoFit/>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0964" y="234502"/>
            <a:ext cx="8348243" cy="461665"/>
          </a:xfrm>
          <a:prstGeom prst="rect">
            <a:avLst/>
          </a:prstGeom>
          <a:noFill/>
        </p:spPr>
        <p:txBody>
          <a:bodyPr wrap="square">
            <a:spAutoFit/>
          </a:bodyPr>
          <a:lstStyle/>
          <a:p>
            <a:pPr algn="ctr"/>
            <a:r>
              <a:rPr sz="2400" b="1" i="0" dirty="0">
                <a:solidFill>
                  <a:srgbClr val="000080"/>
                </a:solidFill>
                <a:latin typeface="Comic Sans MS"/>
              </a:rPr>
              <a:t>Lesson 5: </a:t>
            </a:r>
            <a:r>
              <a:rPr lang="en-GB" sz="2400" b="1" i="0">
                <a:solidFill>
                  <a:srgbClr val="000080"/>
                </a:solidFill>
                <a:latin typeface="Comic Sans MS"/>
              </a:rPr>
              <a:t>Final Write – </a:t>
            </a:r>
            <a:r>
              <a:rPr sz="2400" b="1" i="0" dirty="0">
                <a:solidFill>
                  <a:srgbClr val="000080"/>
                </a:solidFill>
                <a:latin typeface="Comic Sans MS"/>
              </a:rPr>
              <a:t>Independent Task</a:t>
            </a:r>
            <a:endParaRPr lang="en-GB" sz="2400" b="1" i="0">
              <a:solidFill>
                <a:srgbClr val="000080"/>
              </a:solidFill>
              <a:latin typeface="Comic Sans MS"/>
            </a:endParaRPr>
          </a:p>
        </p:txBody>
      </p:sp>
      <p:sp>
        <p:nvSpPr>
          <p:cNvPr id="3" name="TextBox 2"/>
          <p:cNvSpPr txBox="1"/>
          <p:nvPr/>
        </p:nvSpPr>
        <p:spPr>
          <a:xfrm>
            <a:off x="361405" y="1326848"/>
            <a:ext cx="8087360" cy="4708981"/>
          </a:xfrm>
          <a:prstGeom prst="rect">
            <a:avLst/>
          </a:prstGeom>
          <a:noFill/>
        </p:spPr>
        <p:txBody>
          <a:bodyPr wrap="square">
            <a:spAutoFit/>
          </a:bodyPr>
          <a:lstStyle/>
          <a:p>
            <a:pPr marL="457200" indent="-457200">
              <a:buFont typeface="Arial" panose="020B0604020202020204" pitchFamily="34" charset="0"/>
              <a:buChar char="•"/>
            </a:pPr>
            <a:r>
              <a:rPr lang="en-GB" sz="2000" b="0" i="0" dirty="0">
                <a:solidFill>
                  <a:srgbClr val="000080"/>
                </a:solidFill>
                <a:latin typeface="Comic Sans MS"/>
              </a:rPr>
              <a:t>Your task: Write a complete recount of the Greenfield Pond event in your chosen form – either a diary entry or a newspaper report.</a:t>
            </a:r>
          </a:p>
          <a:p>
            <a:pPr marL="457200" indent="-457200">
              <a:buFont typeface="Arial" panose="020B0604020202020204" pitchFamily="34" charset="0"/>
              <a:buChar char="•"/>
            </a:pPr>
            <a:r>
              <a:rPr lang="en-GB" sz="2000" b="0" i="0" dirty="0">
                <a:solidFill>
                  <a:srgbClr val="000080"/>
                </a:solidFill>
                <a:latin typeface="Comic Sans MS"/>
              </a:rPr>
              <a:t>After drafting, edit using coloured pencils or the editing checklist, focusing on: </a:t>
            </a:r>
          </a:p>
          <a:p>
            <a:pPr marL="457200" indent="-457200">
              <a:buFont typeface="Arial" panose="020B0604020202020204" pitchFamily="34" charset="0"/>
              <a:buChar char="•"/>
            </a:pPr>
            <a:r>
              <a:rPr lang="en-GB" sz="2000" b="0" i="0" dirty="0">
                <a:solidFill>
                  <a:srgbClr val="000080"/>
                </a:solidFill>
                <a:latin typeface="Comic Sans MS"/>
              </a:rPr>
              <a:t>Tone – does it stay consistent throughout? </a:t>
            </a:r>
          </a:p>
          <a:p>
            <a:pPr marL="457200" indent="-457200">
              <a:buFont typeface="Arial" panose="020B0604020202020204" pitchFamily="34" charset="0"/>
              <a:buChar char="•"/>
            </a:pPr>
            <a:r>
              <a:rPr lang="en-GB" sz="2000" b="0" i="0" dirty="0">
                <a:solidFill>
                  <a:srgbClr val="000080"/>
                </a:solidFill>
                <a:latin typeface="Comic Sans MS"/>
              </a:rPr>
              <a:t>Paragraphing – are ideas clearly organised? </a:t>
            </a:r>
          </a:p>
          <a:p>
            <a:pPr marL="457200" indent="-457200">
              <a:buFont typeface="Arial" panose="020B0604020202020204" pitchFamily="34" charset="0"/>
              <a:buChar char="•"/>
            </a:pPr>
            <a:r>
              <a:rPr lang="en-GB" sz="2000" b="0" i="0" dirty="0">
                <a:solidFill>
                  <a:srgbClr val="000080"/>
                </a:solidFill>
                <a:latin typeface="Comic Sans MS"/>
              </a:rPr>
              <a:t>Speech accuracy – is direct or reported speech used and punctuated correctly? </a:t>
            </a:r>
          </a:p>
          <a:p>
            <a:pPr marL="457200" indent="-457200">
              <a:buFont typeface="Arial" panose="020B0604020202020204" pitchFamily="34" charset="0"/>
              <a:buChar char="•"/>
            </a:pPr>
            <a:r>
              <a:rPr lang="en-GB" sz="2000" b="0" i="0" dirty="0">
                <a:solidFill>
                  <a:srgbClr val="000080"/>
                </a:solidFill>
                <a:latin typeface="Comic Sans MS"/>
              </a:rPr>
              <a:t>Fronted adverbials – have you used them to guide the reader?</a:t>
            </a:r>
          </a:p>
          <a:p>
            <a:pPr marL="457200" indent="-457200">
              <a:buFont typeface="Arial" panose="020B0604020202020204" pitchFamily="34" charset="0"/>
              <a:buChar char="•"/>
            </a:pPr>
            <a:r>
              <a:rPr lang="en-GB" sz="2000" b="0" i="0" dirty="0">
                <a:solidFill>
                  <a:srgbClr val="000080"/>
                </a:solidFill>
                <a:latin typeface="Comic Sans MS"/>
              </a:rPr>
              <a:t>If time allows, swap work with a partner for a brief peer check focused on whether the writing clearly sounds formal or informal.</a:t>
            </a:r>
          </a:p>
          <a:p>
            <a:pPr marL="457200" indent="-457200">
              <a:buFont typeface="Arial" panose="020B0604020202020204" pitchFamily="34" charset="0"/>
              <a:buChar char="•"/>
            </a:pPr>
            <a:r>
              <a:rPr lang="en-GB" sz="2000" b="0" i="0" dirty="0">
                <a:solidFill>
                  <a:srgbClr val="000080"/>
                </a:solidFill>
                <a:latin typeface="Comic Sans MS"/>
              </a:rPr>
              <a:t>Challenge: Write both versions – a diary entry and a newspaper report about the same event.</a:t>
            </a:r>
          </a:p>
        </p:txBody>
      </p:sp>
      <p:sp>
        <p:nvSpPr>
          <p:cNvPr id="4" name="TextBox 3"/>
          <p:cNvSpPr txBox="1"/>
          <p:nvPr/>
        </p:nvSpPr>
        <p:spPr>
          <a:xfrm>
            <a:off x="548640" y="5900000"/>
            <a:ext cx="8087360" cy="369332"/>
          </a:xfrm>
          <a:prstGeom prst="rect">
            <a:avLst/>
          </a:prstGeom>
          <a:noFill/>
        </p:spPr>
        <p:txBody>
          <a:bodyPr wrap="square">
            <a:spAutoFit/>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pPr algn="ctr"/>
            <a:r>
              <a:rPr sz="2400" b="1" i="0" dirty="0">
                <a:solidFill>
                  <a:srgbClr val="000080"/>
                </a:solidFill>
                <a:latin typeface="Comic Sans MS"/>
              </a:rPr>
              <a:t>Lesson 5: Self-Assessment</a:t>
            </a:r>
            <a:r>
              <a:rPr lang="en-GB" sz="2400" b="1" i="0">
                <a:solidFill>
                  <a:srgbClr val="000080"/>
                </a:solidFill>
                <a:latin typeface="Comic Sans MS"/>
              </a:rPr>
              <a:t> and Peer </a:t>
            </a:r>
            <a:r>
              <a:rPr sz="2400" b="1" i="0" dirty="0">
                <a:solidFill>
                  <a:srgbClr val="000080"/>
                </a:solidFill>
                <a:latin typeface="Comic Sans MS"/>
              </a:rPr>
              <a:t>Check</a:t>
            </a:r>
          </a:p>
        </p:txBody>
      </p:sp>
      <p:sp>
        <p:nvSpPr>
          <p:cNvPr id="3" name="TextBox 2"/>
          <p:cNvSpPr txBox="1"/>
          <p:nvPr/>
        </p:nvSpPr>
        <p:spPr>
          <a:xfrm>
            <a:off x="491847" y="1400000"/>
            <a:ext cx="8087360" cy="4093428"/>
          </a:xfrm>
          <a:prstGeom prst="rect">
            <a:avLst/>
          </a:prstGeom>
          <a:noFill/>
        </p:spPr>
        <p:txBody>
          <a:bodyPr wrap="square">
            <a:spAutoFit/>
          </a:bodyPr>
          <a:lstStyle/>
          <a:p>
            <a:pPr marL="457200" indent="-457200">
              <a:buFont typeface="Arial" panose="020B0604020202020204" pitchFamily="34" charset="0"/>
              <a:buChar char="•"/>
            </a:pPr>
            <a:r>
              <a:rPr lang="en-GB" sz="2000" b="0" i="0">
                <a:solidFill>
                  <a:srgbClr val="000080"/>
                </a:solidFill>
                <a:latin typeface="Comic Sans MS"/>
              </a:rPr>
              <a:t>Check Your Draft: </a:t>
            </a:r>
            <a:r>
              <a:rPr sz="2000" b="0" i="0" dirty="0">
                <a:solidFill>
                  <a:srgbClr val="000080"/>
                </a:solidFill>
                <a:latin typeface="Comic Sans MS"/>
              </a:rPr>
              <a:t>Does my opening </a:t>
            </a:r>
            <a:r>
              <a:rPr lang="en-GB" sz="2000" b="0" i="0">
                <a:solidFill>
                  <a:srgbClr val="000080"/>
                </a:solidFill>
                <a:latin typeface="Comic Sans MS"/>
              </a:rPr>
              <a:t>set </a:t>
            </a:r>
            <a:r>
              <a:rPr sz="2000" b="0" i="0" dirty="0">
                <a:solidFill>
                  <a:srgbClr val="000080"/>
                </a:solidFill>
                <a:latin typeface="Comic Sans MS"/>
              </a:rPr>
              <a:t>the </a:t>
            </a:r>
            <a:r>
              <a:rPr lang="en-GB" sz="2000" b="0" i="0">
                <a:solidFill>
                  <a:srgbClr val="000080"/>
                </a:solidFill>
                <a:latin typeface="Comic Sans MS"/>
              </a:rPr>
              <a:t>scene clearly for my chosen audience</a:t>
            </a:r>
            <a:r>
              <a:rPr sz="2000" b="0" i="0" dirty="0">
                <a:solidFill>
                  <a:srgbClr val="000080"/>
                </a:solidFill>
                <a:latin typeface="Comic Sans MS"/>
              </a:rPr>
              <a:t>?</a:t>
            </a:r>
          </a:p>
          <a:p>
            <a:pPr marL="457200" indent="-457200">
              <a:buFont typeface="Arial" panose="020B0604020202020204" pitchFamily="34" charset="0"/>
              <a:buChar char="•"/>
            </a:pPr>
            <a:r>
              <a:rPr sz="2000" b="0" i="0" dirty="0">
                <a:solidFill>
                  <a:srgbClr val="000080"/>
                </a:solidFill>
                <a:latin typeface="Comic Sans MS"/>
              </a:rPr>
              <a:t>Is my </a:t>
            </a:r>
            <a:r>
              <a:rPr lang="en-GB" sz="2000" b="0" i="0">
                <a:solidFill>
                  <a:srgbClr val="000080"/>
                </a:solidFill>
                <a:latin typeface="Comic Sans MS"/>
              </a:rPr>
              <a:t>recount organised</a:t>
            </a:r>
            <a:r>
              <a:rPr sz="2000" b="0" i="0" dirty="0">
                <a:solidFill>
                  <a:srgbClr val="000080"/>
                </a:solidFill>
                <a:latin typeface="Comic Sans MS"/>
              </a:rPr>
              <a:t> </a:t>
            </a:r>
            <a:r>
              <a:rPr lang="en-GB" sz="2000" b="0" i="0">
                <a:solidFill>
                  <a:srgbClr val="000080"/>
                </a:solidFill>
                <a:latin typeface="Comic Sans MS"/>
              </a:rPr>
              <a:t>in a logical time order </a:t>
            </a:r>
            <a:r>
              <a:rPr sz="2000" b="0" i="0" dirty="0">
                <a:solidFill>
                  <a:srgbClr val="000080"/>
                </a:solidFill>
                <a:latin typeface="Comic Sans MS"/>
              </a:rPr>
              <a:t>with clear paragraphs?</a:t>
            </a:r>
          </a:p>
          <a:p>
            <a:pPr marL="457200" indent="-457200">
              <a:buFont typeface="Arial" panose="020B0604020202020204" pitchFamily="34" charset="0"/>
              <a:buChar char="•"/>
            </a:pPr>
            <a:r>
              <a:rPr sz="2000" b="0" i="0" dirty="0">
                <a:solidFill>
                  <a:srgbClr val="000080"/>
                </a:solidFill>
                <a:latin typeface="Comic Sans MS"/>
              </a:rPr>
              <a:t>Have I </a:t>
            </a:r>
            <a:r>
              <a:rPr lang="en-GB" sz="2000" b="0" i="0">
                <a:solidFill>
                  <a:srgbClr val="000080"/>
                </a:solidFill>
                <a:latin typeface="Comic Sans MS"/>
              </a:rPr>
              <a:t>stayed in first person (diary) or third person (newspaper) throughout</a:t>
            </a:r>
            <a:r>
              <a:rPr sz="2000" b="0" i="0" dirty="0">
                <a:solidFill>
                  <a:srgbClr val="000080"/>
                </a:solidFill>
                <a:latin typeface="Comic Sans MS"/>
              </a:rPr>
              <a:t>?</a:t>
            </a:r>
          </a:p>
          <a:p>
            <a:pPr marL="457200" indent="-457200">
              <a:buFont typeface="Arial" panose="020B0604020202020204" pitchFamily="34" charset="0"/>
              <a:buChar char="•"/>
            </a:pPr>
            <a:r>
              <a:rPr sz="2000" b="0" i="0" dirty="0">
                <a:solidFill>
                  <a:srgbClr val="000080"/>
                </a:solidFill>
                <a:latin typeface="Comic Sans MS"/>
              </a:rPr>
              <a:t>Have I </a:t>
            </a:r>
            <a:r>
              <a:rPr lang="en-GB" sz="2000" b="0" i="0">
                <a:solidFill>
                  <a:srgbClr val="000080"/>
                </a:solidFill>
                <a:latin typeface="Comic Sans MS"/>
              </a:rPr>
              <a:t>included details that suit my audience – feelings for a diary, facts for a newspaper</a:t>
            </a:r>
            <a:r>
              <a:rPr sz="2000" b="0" i="0" dirty="0">
                <a:solidFill>
                  <a:srgbClr val="000080"/>
                </a:solidFill>
                <a:latin typeface="Comic Sans MS"/>
              </a:rPr>
              <a:t>?</a:t>
            </a:r>
          </a:p>
          <a:p>
            <a:pPr marL="457200" indent="-457200">
              <a:buFont typeface="Arial" panose="020B0604020202020204" pitchFamily="34" charset="0"/>
              <a:buChar char="•"/>
            </a:pPr>
            <a:r>
              <a:rPr lang="en-GB" sz="2000" b="0" i="0">
                <a:solidFill>
                  <a:srgbClr val="000080"/>
                </a:solidFill>
                <a:latin typeface="Comic Sans MS"/>
              </a:rPr>
              <a:t>Have I used fronted adverbials to move the reader through the event?</a:t>
            </a:r>
          </a:p>
          <a:p>
            <a:pPr marL="457200" indent="-457200">
              <a:buFont typeface="Arial" panose="020B0604020202020204" pitchFamily="34" charset="0"/>
              <a:buChar char="•"/>
            </a:pPr>
            <a:r>
              <a:rPr lang="en-GB" sz="2000" b="0" i="0">
                <a:solidFill>
                  <a:srgbClr val="000080"/>
                </a:solidFill>
                <a:latin typeface="Comic Sans MS"/>
              </a:rPr>
              <a:t>Is my direct or reported speech punctuated accurately? </a:t>
            </a:r>
            <a:r>
              <a:rPr sz="2000" b="0" i="0" dirty="0">
                <a:solidFill>
                  <a:srgbClr val="000080"/>
                </a:solidFill>
                <a:latin typeface="Comic Sans MS"/>
              </a:rPr>
              <a:t>Does my ending leave the reader </a:t>
            </a:r>
            <a:r>
              <a:rPr lang="en-GB" sz="2000" b="0" i="0">
                <a:solidFill>
                  <a:srgbClr val="000080"/>
                </a:solidFill>
                <a:latin typeface="Comic Sans MS"/>
              </a:rPr>
              <a:t>understanding what happened and why it mattered</a:t>
            </a:r>
            <a:r>
              <a:rPr sz="2000" b="0" i="0" dirty="0">
                <a:solidFill>
                  <a:srgbClr val="000080"/>
                </a:solidFill>
                <a:latin typeface="Comic Sans MS"/>
              </a:rPr>
              <a:t>?</a:t>
            </a:r>
          </a:p>
        </p:txBody>
      </p:sp>
      <p:sp>
        <p:nvSpPr>
          <p:cNvPr id="4" name="TextBox 3"/>
          <p:cNvSpPr txBox="1"/>
          <p:nvPr/>
        </p:nvSpPr>
        <p:spPr>
          <a:xfrm>
            <a:off x="548640" y="5900000"/>
            <a:ext cx="8087360" cy="338554"/>
          </a:xfrm>
          <a:prstGeom prst="rect">
            <a:avLst/>
          </a:prstGeom>
          <a:noFill/>
        </p:spPr>
        <p:txBody>
          <a:bodyPr wrap="square">
            <a:spAutoFit/>
          </a:bodyPr>
          <a:lstStyle/>
          <a:p>
            <a:r>
              <a:rPr sz="1600" b="0" i="1">
                <a:solidFill>
                  <a:srgbClr val="50AAD2"/>
                </a:solidFill>
                <a:latin typeface="Comic Sans MS"/>
              </a:rPr>
              <a:t>Highlight </a:t>
            </a:r>
            <a:r>
              <a:rPr lang="en-GB" sz="1600" b="0" i="1">
                <a:solidFill>
                  <a:srgbClr val="50AAD2"/>
                </a:solidFill>
                <a:latin typeface="Comic Sans MS"/>
              </a:rPr>
              <a:t>one place </a:t>
            </a:r>
            <a:r>
              <a:rPr sz="1600" b="0" i="1">
                <a:solidFill>
                  <a:srgbClr val="50AAD2"/>
                </a:solidFill>
                <a:latin typeface="Comic Sans MS"/>
              </a:rPr>
              <a:t>where </a:t>
            </a:r>
            <a:r>
              <a:rPr lang="en-GB" sz="1600" b="0" i="1">
                <a:solidFill>
                  <a:srgbClr val="50AAD2"/>
                </a:solidFill>
                <a:latin typeface="Comic Sans MS"/>
              </a:rPr>
              <a:t>your tone is particularly clear and effective</a:t>
            </a:r>
            <a:r>
              <a:rPr sz="1600" b="0" i="1">
                <a:solidFill>
                  <a:srgbClr val="50AAD2"/>
                </a:solidFill>
                <a:latin typeface="Comic Sans M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48243" cy="461665"/>
          </a:xfrm>
          <a:prstGeom prst="rect">
            <a:avLst/>
          </a:prstGeom>
          <a:noFill/>
        </p:spPr>
        <p:txBody>
          <a:bodyPr wrap="square">
            <a:spAutoFit/>
          </a:bodyPr>
          <a:lstStyle/>
          <a:p>
            <a:pPr algn="ctr"/>
            <a:r>
              <a:rPr lang="en-GB" sz="2400" b="1" i="0">
                <a:solidFill>
                  <a:srgbClr val="000080"/>
                </a:solidFill>
                <a:latin typeface="Comic Sans MS"/>
              </a:rPr>
              <a:t>Lesson 5: Final Reflection</a:t>
            </a:r>
          </a:p>
        </p:txBody>
      </p:sp>
      <p:sp>
        <p:nvSpPr>
          <p:cNvPr id="3" name="TextBox 2"/>
          <p:cNvSpPr txBox="1"/>
          <p:nvPr/>
        </p:nvSpPr>
        <p:spPr>
          <a:xfrm>
            <a:off x="548640" y="1132488"/>
            <a:ext cx="7500000" cy="4093428"/>
          </a:xfrm>
          <a:prstGeom prst="rect">
            <a:avLst/>
          </a:prstGeom>
          <a:noFill/>
        </p:spPr>
        <p:txBody>
          <a:bodyPr wrap="square">
            <a:spAutoFit/>
          </a:bodyPr>
          <a:lstStyle/>
          <a:p>
            <a:r>
              <a:rPr lang="en-GB" sz="2000" b="0" i="0" dirty="0">
                <a:solidFill>
                  <a:srgbClr val="000080"/>
                </a:solidFill>
                <a:latin typeface="Comic Sans MS"/>
              </a:rPr>
              <a:t>Complete the sentence: I chose this tone because....</a:t>
            </a:r>
          </a:p>
          <a:p>
            <a:endParaRPr lang="en-GB" sz="2000" b="0" i="0" dirty="0">
              <a:solidFill>
                <a:srgbClr val="000080"/>
              </a:solidFill>
              <a:latin typeface="Comic Sans MS"/>
            </a:endParaRPr>
          </a:p>
          <a:p>
            <a:r>
              <a:rPr lang="en-GB" sz="2000" b="0" i="0" dirty="0">
                <a:solidFill>
                  <a:srgbClr val="000080"/>
                </a:solidFill>
                <a:latin typeface="Comic Sans MS"/>
              </a:rPr>
              <a:t>Read a short section of your recount aloud. </a:t>
            </a:r>
          </a:p>
          <a:p>
            <a:r>
              <a:rPr lang="en-GB" sz="2000" b="0" i="0" dirty="0">
                <a:solidFill>
                  <a:srgbClr val="000080"/>
                </a:solidFill>
                <a:latin typeface="Comic Sans MS"/>
              </a:rPr>
              <a:t>Your partner listens for clear evidence of deliberate tone choice. </a:t>
            </a:r>
          </a:p>
          <a:p>
            <a:r>
              <a:rPr lang="en-GB" sz="2000" b="0" i="0" dirty="0">
                <a:solidFill>
                  <a:srgbClr val="000080"/>
                </a:solidFill>
                <a:latin typeface="Comic Sans MS"/>
              </a:rPr>
              <a:t>Discussion: Can </a:t>
            </a:r>
            <a:r>
              <a:rPr lang="en-GB" sz="2000" dirty="0">
                <a:solidFill>
                  <a:srgbClr val="000080"/>
                </a:solidFill>
                <a:latin typeface="Comic Sans MS"/>
              </a:rPr>
              <a:t>your partner </a:t>
            </a:r>
            <a:r>
              <a:rPr lang="en-GB" sz="2000" b="0" i="0" dirty="0">
                <a:solidFill>
                  <a:srgbClr val="000080"/>
                </a:solidFill>
                <a:latin typeface="Comic Sans MS"/>
              </a:rPr>
              <a:t>tell whether the writing is a diary or a newspaper report? What gave it away? Which choices did you make deliberately to match your audience and purpose? </a:t>
            </a:r>
          </a:p>
          <a:p>
            <a:r>
              <a:rPr lang="en-GB" sz="2000" b="0" i="0" dirty="0">
                <a:solidFill>
                  <a:srgbClr val="000080"/>
                </a:solidFill>
                <a:latin typeface="Comic Sans MS"/>
              </a:rPr>
              <a:t>Key idea: Good writers control their tone by choosing pronouns, vocabulary, details and speech forms that suit their reader. The same event can sound completely different depending on who you are writing for..</a:t>
            </a:r>
          </a:p>
        </p:txBody>
      </p:sp>
      <p:sp>
        <p:nvSpPr>
          <p:cNvPr id="4" name="TextBox 3"/>
          <p:cNvSpPr txBox="1"/>
          <p:nvPr/>
        </p:nvSpPr>
        <p:spPr>
          <a:xfrm>
            <a:off x="548640" y="5900000"/>
            <a:ext cx="7500000" cy="369332"/>
          </a:xfrm>
          <a:prstGeom prst="rect">
            <a:avLst/>
          </a:prstGeom>
          <a:noFill/>
        </p:spPr>
        <p:txBody>
          <a:bodyPr wrap="square">
            <a:spAutoFit/>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View</Template>
  <TotalTime>0</TotalTime>
  <Words>4402</Words>
  <Application>Microsoft Office PowerPoint</Application>
  <PresentationFormat>On-screen Show (4:3)</PresentationFormat>
  <Paragraphs>354</Paragraphs>
  <Slides>43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Aptos</vt:lpstr>
      <vt:lpstr>Arial</vt:lpstr>
      <vt:lpstr>Century Schoolbook</vt:lpstr>
      <vt:lpstr>Comic Sans MS</vt:lpstr>
      <vt:lpstr>Wingdings 2</vt:lpstr>
      <vt:lpst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Galina Doychinova</dc:creator>
  <cp:keywords/>
  <dc:description>generated using python-pptx</dc:description>
  <cp:lastModifiedBy>Galina Doychinova</cp:lastModifiedBy>
  <cp:revision>3</cp:revision>
  <dcterms:created xsi:type="dcterms:W3CDTF">2013-01-27T09:14:16Z</dcterms:created>
  <dcterms:modified xsi:type="dcterms:W3CDTF">2026-06-02T11:01:12Z</dcterms:modified>
  <cp:category/>
</cp:coreProperties>
</file>