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1DAE9-93DC-495E-B9BD-B544633C6E88}" v="2" dt="2026-05-24T19:39:52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24T19:41:02.314" v="4" actId="26606"/>
      <pc:docMkLst>
        <pc:docMk/>
      </pc:docMkLst>
      <pc:sldChg chg="delSp mod setBg">
        <pc:chgData name="Galina Doychinova" userId="0fb7927745f0c6c3" providerId="LiveId" clId="{403A5934-DEB0-4C53-872A-117AF44D2478}" dt="2026-05-24T19:41:02.314" v="4" actId="26606"/>
        <pc:sldMkLst>
          <pc:docMk/>
          <pc:sldMk cId="0" sldId="256"/>
        </pc:sldMkLst>
        <pc:picChg chg="del">
          <ac:chgData name="Galina Doychinova" userId="0fb7927745f0c6c3" providerId="LiveId" clId="{403A5934-DEB0-4C53-872A-117AF44D2478}" dt="2026-05-24T19:36:55.175" v="1" actId="478"/>
          <ac:picMkLst>
            <pc:docMk/>
            <pc:sldMk cId="0" sldId="256"/>
            <ac:picMk id="7" creationId="{367A3BA4-79E4-F1F2-C460-86CCF1282791}"/>
          </ac:picMkLst>
        </pc:picChg>
      </pc:sldChg>
      <pc:sldChg chg="delSp mod setBg">
        <pc:chgData name="Galina Doychinova" userId="0fb7927745f0c6c3" providerId="LiveId" clId="{403A5934-DEB0-4C53-872A-117AF44D2478}" dt="2026-05-24T19:41:02.314" v="4" actId="26606"/>
        <pc:sldMkLst>
          <pc:docMk/>
          <pc:sldMk cId="0" sldId="257"/>
        </pc:sldMkLst>
        <pc:picChg chg="del">
          <ac:chgData name="Galina Doychinova" userId="0fb7927745f0c6c3" providerId="LiveId" clId="{403A5934-DEB0-4C53-872A-117AF44D2478}" dt="2026-05-24T19:38:44.758" v="2" actId="26606"/>
          <ac:picMkLst>
            <pc:docMk/>
            <pc:sldMk cId="0" sldId="257"/>
            <ac:picMk id="15" creationId="{88CFF209-2302-0D36-6367-E551C6331971}"/>
          </ac:picMkLst>
        </pc:picChg>
      </pc:sldChg>
      <pc:sldChg chg="delSp mod setBg">
        <pc:chgData name="Galina Doychinova" userId="0fb7927745f0c6c3" providerId="LiveId" clId="{403A5934-DEB0-4C53-872A-117AF44D2478}" dt="2026-05-24T19:41:02.314" v="4" actId="26606"/>
        <pc:sldMkLst>
          <pc:docMk/>
          <pc:sldMk cId="0" sldId="258"/>
        </pc:sldMkLst>
        <pc:picChg chg="del">
          <ac:chgData name="Galina Doychinova" userId="0fb7927745f0c6c3" providerId="LiveId" clId="{403A5934-DEB0-4C53-872A-117AF44D2478}" dt="2026-05-24T19:38:44.758" v="2" actId="26606"/>
          <ac:picMkLst>
            <pc:docMk/>
            <pc:sldMk cId="0" sldId="258"/>
            <ac:picMk id="12" creationId="{9A525B88-AD0C-6E2E-6644-90249D6814BB}"/>
          </ac:picMkLst>
        </pc:picChg>
      </pc:sldChg>
      <pc:sldChg chg="delSp modSp mod setBg">
        <pc:chgData name="Galina Doychinova" userId="0fb7927745f0c6c3" providerId="LiveId" clId="{403A5934-DEB0-4C53-872A-117AF44D2478}" dt="2026-05-24T19:41:02.314" v="4" actId="2660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16:14:58.417" v="0" actId="14100"/>
          <ac:spMkLst>
            <pc:docMk/>
            <pc:sldMk cId="0" sldId="259"/>
            <ac:spMk id="8" creationId="{00000000-0000-0000-0000-000000000000}"/>
          </ac:spMkLst>
        </pc:spChg>
        <pc:picChg chg="del">
          <ac:chgData name="Galina Doychinova" userId="0fb7927745f0c6c3" providerId="LiveId" clId="{403A5934-DEB0-4C53-872A-117AF44D2478}" dt="2026-05-24T19:38:44.758" v="2" actId="26606"/>
          <ac:picMkLst>
            <pc:docMk/>
            <pc:sldMk cId="0" sldId="259"/>
            <ac:picMk id="10" creationId="{183733A0-4270-642F-C478-A44CD01D185C}"/>
          </ac:picMkLst>
        </pc:picChg>
      </pc:sldChg>
      <pc:sldMasterChg chg="addSp modSp">
        <pc:chgData name="Galina Doychinova" userId="0fb7927745f0c6c3" providerId="LiveId" clId="{403A5934-DEB0-4C53-872A-117AF44D2478}" dt="2026-05-24T19:39:52.459" v="3"/>
        <pc:sldMasterMkLst>
          <pc:docMk/>
          <pc:sldMasterMk cId="460803044" sldId="2147483660"/>
        </pc:sldMasterMkLst>
        <pc:picChg chg="add mod">
          <ac:chgData name="Galina Doychinova" userId="0fb7927745f0c6c3" providerId="LiveId" clId="{403A5934-DEB0-4C53-872A-117AF44D2478}" dt="2026-05-24T19:39:52.459" v="3"/>
          <ac:picMkLst>
            <pc:docMk/>
            <pc:sldMasterMk cId="460803044" sldId="2147483660"/>
            <ac:picMk id="8" creationId="{71B8CCBA-D8AC-70A6-C77C-11E7B7AFA025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2383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2990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2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5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4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4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5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25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2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1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71B8CCBA-D8AC-70A6-C77C-11E7B7AFA02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40869" y="136525"/>
            <a:ext cx="618341" cy="5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0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Year 3 Spelling – T1A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Long /ai/ spelt 'ei'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>
                <a:solidFill>
                  <a:srgbClr val="102060"/>
                </a:solidFill>
                <a:latin typeface="Comic Sans MS"/>
              </a:defRPr>
            </a:pPr>
            <a:r>
              <a:t>✏️  📚  ⭐  🧠  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Very light cream • Navy Comic Sans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This week’s 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Long /ai/ spelt 'ei'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8️⃣  eight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4028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8️⃣  eighth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8️⃣0️⃣  eighty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4612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⚖️  weight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4904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🏘️  neighbour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73736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🩸  vein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4028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🧕  veil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74320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🟫  beige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🛷  sleigh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749040"/>
            <a:ext cx="5303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102060"/>
                </a:solidFill>
                <a:latin typeface="Comic Sans MS"/>
              </a:defRPr>
            </a:pPr>
            <a:r>
              <a:t>🚚  freight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Practise: say • clap syllables • spell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Sentence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Choose the correct spelling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102060"/>
                </a:solidFill>
                <a:latin typeface="Comic Sans MS"/>
              </a:defRPr>
            </a:pPr>
            <a:r>
              <a:t>Word bank: eight, eighth, eighty, weight, neighbour, vein, veil, beige, sleigh, freight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neihgbour   /   neighbour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803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frieght   /   freight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747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eighty   /   eihgty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0690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vein   /   vien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663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eihgth   /   eighth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2578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Which is correct?   viel   /   veil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Tip: look for the spelling pattern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102060"/>
                </a:solidFill>
                <a:latin typeface="Comic Sans MS"/>
              </a:defRPr>
            </a:pPr>
            <a:r>
              <a:t>Challenges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102060"/>
                </a:solidFill>
                <a:latin typeface="Comic Sans MS"/>
              </a:defRPr>
            </a:pPr>
            <a:r>
              <a:t>Try 3–5 of these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Look–Say–Cover–Write–Check: pick 5 words.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146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Syllable clap: clap and write the syllables for 5 words.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2004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Word family detective: find prefixes/suffixes or root words.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8620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t>⭐ Sentence challenge: write 3 sentences using 3 different words.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572000"/>
            <a:ext cx="103144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>
                <a:solidFill>
                  <a:srgbClr val="102060"/>
                </a:solidFill>
                <a:latin typeface="Comic Sans MS"/>
              </a:defRPr>
            </a:pPr>
            <a:r>
              <a:rPr dirty="0"/>
              <a:t>⭐ Super challenge: write a short paragraph using at least 5 words correctly.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102060"/>
                </a:solidFill>
                <a:latin typeface="Comic Sans MS"/>
              </a:defRPr>
            </a:pPr>
            <a:r>
              <a:t>Optional: test yourself on Friday!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221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2026-05-24T19:41:11Z</dcterms:modified>
  <cp:category/>
</cp:coreProperties>
</file>