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2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0" r:id="rId15"/>
    <p:sldId id="271" r:id="rId16"/>
    <p:sldId id="314" r:id="rId17"/>
    <p:sldId id="272" r:id="rId18"/>
    <p:sldId id="273" r:id="rId19"/>
    <p:sldId id="274" r:id="rId20"/>
    <p:sldId id="275" r:id="rId21"/>
    <p:sldId id="276" r:id="rId22"/>
    <p:sldId id="277" r:id="rId23"/>
    <p:sldId id="278" r:id="rId24"/>
    <p:sldId id="279" r:id="rId2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9655" autoAdjust="0"/>
  </p:normalViewPr>
  <p:slideViewPr>
    <p:cSldViewPr snapToGrid="0" snapToObjects="1">
      <p:cViewPr varScale="1">
        <p:scale>
          <a:sx n="66" d="100"/>
          <a:sy n="66" d="100"/>
        </p:scale>
        <p:origin x="1192" y="4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alina Doychinova" userId="0fb7927745f0c6c3" providerId="LiveId" clId="{403A5934-DEB0-4C53-872A-117AF44D2478}"/>
    <pc:docChg chg="undo custSel addSld delSld modSld modMainMaster">
      <pc:chgData name="Galina Doychinova" userId="0fb7927745f0c6c3" providerId="LiveId" clId="{403A5934-DEB0-4C53-872A-117AF44D2478}" dt="2026-06-21T19:25:39.750" v="281" actId="47"/>
      <pc:docMkLst>
        <pc:docMk/>
      </pc:docMkLst>
      <pc:sldChg chg="addSp delSp modSp mod">
        <pc:chgData name="Galina Doychinova" userId="0fb7927745f0c6c3" providerId="LiveId" clId="{403A5934-DEB0-4C53-872A-117AF44D2478}" dt="2026-06-21T19:24:54.326" v="280" actId="20577"/>
        <pc:sldMkLst>
          <pc:docMk/>
          <pc:sldMk cId="0" sldId="256"/>
        </pc:sldMkLst>
        <pc:spChg chg="mod">
          <ac:chgData name="Galina Doychinova" userId="0fb7927745f0c6c3" providerId="LiveId" clId="{403A5934-DEB0-4C53-872A-117AF44D2478}" dt="2026-06-21T19:24:54.326" v="280" actId="20577"/>
          <ac:spMkLst>
            <pc:docMk/>
            <pc:sldMk cId="0" sldId="256"/>
            <ac:spMk id="2" creationId="{00000000-0000-0000-0000-000000000000}"/>
          </ac:spMkLst>
        </pc:spChg>
      </pc:sldChg>
      <pc:sldChg chg="modSp mod modAnim">
        <pc:chgData name="Galina Doychinova" userId="0fb7927745f0c6c3" providerId="LiveId" clId="{403A5934-DEB0-4C53-872A-117AF44D2478}" dt="2026-05-24T18:34:15.907" v="245" actId="1076"/>
        <pc:sldMkLst>
          <pc:docMk/>
          <pc:sldMk cId="0" sldId="258"/>
        </pc:sldMkLst>
        <pc:spChg chg="mod">
          <ac:chgData name="Galina Doychinova" userId="0fb7927745f0c6c3" providerId="LiveId" clId="{403A5934-DEB0-4C53-872A-117AF44D2478}" dt="2026-05-24T18:34:15.907" v="245" actId="1076"/>
          <ac:spMkLst>
            <pc:docMk/>
            <pc:sldMk cId="0" sldId="258"/>
            <ac:spMk id="3" creationId="{00000000-0000-0000-0000-000000000000}"/>
          </ac:spMkLst>
        </pc:spChg>
      </pc:sldChg>
      <pc:sldChg chg="addSp delSp modSp mod modAnim">
        <pc:chgData name="Galina Doychinova" userId="0fb7927745f0c6c3" providerId="LiveId" clId="{403A5934-DEB0-4C53-872A-117AF44D2478}" dt="2026-05-24T18:34:01.655" v="244" actId="1076"/>
        <pc:sldMkLst>
          <pc:docMk/>
          <pc:sldMk cId="0" sldId="259"/>
        </pc:sldMkLst>
        <pc:spChg chg="mod">
          <ac:chgData name="Galina Doychinova" userId="0fb7927745f0c6c3" providerId="LiveId" clId="{403A5934-DEB0-4C53-872A-117AF44D2478}" dt="2026-05-24T18:32:50.240" v="241" actId="26606"/>
          <ac:spMkLst>
            <pc:docMk/>
            <pc:sldMk cId="0" sldId="259"/>
            <ac:spMk id="3" creationId="{00000000-0000-0000-0000-000000000000}"/>
          </ac:spMkLst>
        </pc:spChg>
        <pc:spChg chg="add">
          <ac:chgData name="Galina Doychinova" userId="0fb7927745f0c6c3" providerId="LiveId" clId="{403A5934-DEB0-4C53-872A-117AF44D2478}" dt="2026-05-24T18:32:50.240" v="241" actId="26606"/>
          <ac:spMkLst>
            <pc:docMk/>
            <pc:sldMk cId="0" sldId="259"/>
            <ac:spMk id="10" creationId="{00000000-0000-0000-0000-000000000000}"/>
          </ac:spMkLst>
        </pc:spChg>
        <pc:spChg chg="add">
          <ac:chgData name="Galina Doychinova" userId="0fb7927745f0c6c3" providerId="LiveId" clId="{403A5934-DEB0-4C53-872A-117AF44D2478}" dt="2026-05-24T18:32:50.240" v="241" actId="26606"/>
          <ac:spMkLst>
            <pc:docMk/>
            <pc:sldMk cId="0" sldId="259"/>
            <ac:spMk id="11" creationId="{00000000-0000-0000-0000-000000000000}"/>
          </ac:spMkLst>
        </pc:spChg>
        <pc:spChg chg="add">
          <ac:chgData name="Galina Doychinova" userId="0fb7927745f0c6c3" providerId="LiveId" clId="{403A5934-DEB0-4C53-872A-117AF44D2478}" dt="2026-05-24T18:32:50.240" v="241" actId="26606"/>
          <ac:spMkLst>
            <pc:docMk/>
            <pc:sldMk cId="0" sldId="259"/>
            <ac:spMk id="12" creationId="{00000000-0000-0000-0000-000000000000}"/>
          </ac:spMkLst>
        </pc:spChg>
        <pc:picChg chg="add mod">
          <ac:chgData name="Galina Doychinova" userId="0fb7927745f0c6c3" providerId="LiveId" clId="{403A5934-DEB0-4C53-872A-117AF44D2478}" dt="2026-05-24T18:33:58.620" v="243" actId="14100"/>
          <ac:picMkLst>
            <pc:docMk/>
            <pc:sldMk cId="0" sldId="259"/>
            <ac:picMk id="7" creationId="{70890042-EF1D-AB0F-96DB-FCBB39205C6F}"/>
          </ac:picMkLst>
        </pc:picChg>
        <pc:picChg chg="add mod modCrop">
          <ac:chgData name="Galina Doychinova" userId="0fb7927745f0c6c3" providerId="LiveId" clId="{403A5934-DEB0-4C53-872A-117AF44D2478}" dt="2026-05-24T18:34:01.655" v="244" actId="1076"/>
          <ac:picMkLst>
            <pc:docMk/>
            <pc:sldMk cId="0" sldId="259"/>
            <ac:picMk id="9" creationId="{D6DAB065-172E-2DF8-ADD9-B1EF34BC22D9}"/>
          </ac:picMkLst>
        </pc:picChg>
      </pc:sldChg>
      <pc:sldChg chg="addSp modSp mod modAnim">
        <pc:chgData name="Galina Doychinova" userId="0fb7927745f0c6c3" providerId="LiveId" clId="{403A5934-DEB0-4C53-872A-117AF44D2478}" dt="2026-05-24T18:34:52.076" v="249" actId="1076"/>
        <pc:sldMkLst>
          <pc:docMk/>
          <pc:sldMk cId="0" sldId="260"/>
        </pc:sldMkLst>
        <pc:spChg chg="mod">
          <ac:chgData name="Galina Doychinova" userId="0fb7927745f0c6c3" providerId="LiveId" clId="{403A5934-DEB0-4C53-872A-117AF44D2478}" dt="2026-05-24T18:34:38.802" v="246" actId="1076"/>
          <ac:spMkLst>
            <pc:docMk/>
            <pc:sldMk cId="0" sldId="260"/>
            <ac:spMk id="3" creationId="{00000000-0000-0000-0000-000000000000}"/>
          </ac:spMkLst>
        </pc:spChg>
        <pc:spChg chg="add mod">
          <ac:chgData name="Galina Doychinova" userId="0fb7927745f0c6c3" providerId="LiveId" clId="{403A5934-DEB0-4C53-872A-117AF44D2478}" dt="2026-05-24T18:34:42.595" v="247" actId="1076"/>
          <ac:spMkLst>
            <pc:docMk/>
            <pc:sldMk cId="0" sldId="260"/>
            <ac:spMk id="10" creationId="{00000000-0000-0000-0000-000000000000}"/>
          </ac:spMkLst>
        </pc:spChg>
        <pc:spChg chg="add mod">
          <ac:chgData name="Galina Doychinova" userId="0fb7927745f0c6c3" providerId="LiveId" clId="{403A5934-DEB0-4C53-872A-117AF44D2478}" dt="2026-05-24T18:34:45.970" v="248" actId="1076"/>
          <ac:spMkLst>
            <pc:docMk/>
            <pc:sldMk cId="0" sldId="260"/>
            <ac:spMk id="11" creationId="{00000000-0000-0000-0000-000000000000}"/>
          </ac:spMkLst>
        </pc:spChg>
        <pc:spChg chg="add mod">
          <ac:chgData name="Galina Doychinova" userId="0fb7927745f0c6c3" providerId="LiveId" clId="{403A5934-DEB0-4C53-872A-117AF44D2478}" dt="2026-05-24T18:34:52.076" v="249" actId="1076"/>
          <ac:spMkLst>
            <pc:docMk/>
            <pc:sldMk cId="0" sldId="260"/>
            <ac:spMk id="12" creationId="{00000000-0000-0000-0000-000000000000}"/>
          </ac:spMkLst>
        </pc:spChg>
      </pc:sldChg>
      <pc:sldChg chg="modSp mod modAnim">
        <pc:chgData name="Galina Doychinova" userId="0fb7927745f0c6c3" providerId="LiveId" clId="{403A5934-DEB0-4C53-872A-117AF44D2478}" dt="2026-05-24T17:28:25.533" v="99"/>
        <pc:sldMkLst>
          <pc:docMk/>
          <pc:sldMk cId="0" sldId="261"/>
        </pc:sldMkLst>
      </pc:sldChg>
      <pc:sldChg chg="addSp modSp mod">
        <pc:chgData name="Galina Doychinova" userId="0fb7927745f0c6c3" providerId="LiveId" clId="{403A5934-DEB0-4C53-872A-117AF44D2478}" dt="2026-05-24T18:35:15.287" v="250" actId="1076"/>
        <pc:sldMkLst>
          <pc:docMk/>
          <pc:sldMk cId="0" sldId="262"/>
        </pc:sldMkLst>
        <pc:spChg chg="mod">
          <ac:chgData name="Galina Doychinova" userId="0fb7927745f0c6c3" providerId="LiveId" clId="{403A5934-DEB0-4C53-872A-117AF44D2478}" dt="2026-05-24T18:35:15.287" v="250" actId="1076"/>
          <ac:spMkLst>
            <pc:docMk/>
            <pc:sldMk cId="0" sldId="262"/>
            <ac:spMk id="3" creationId="{00000000-0000-0000-0000-000000000000}"/>
          </ac:spMkLst>
        </pc:spChg>
        <pc:spChg chg="add">
          <ac:chgData name="Galina Doychinova" userId="0fb7927745f0c6c3" providerId="LiveId" clId="{403A5934-DEB0-4C53-872A-117AF44D2478}" dt="2026-05-24T18:32:50.240" v="241" actId="26606"/>
          <ac:spMkLst>
            <pc:docMk/>
            <pc:sldMk cId="0" sldId="262"/>
            <ac:spMk id="10" creationId="{00000000-0000-0000-0000-000000000000}"/>
          </ac:spMkLst>
        </pc:spChg>
        <pc:spChg chg="add">
          <ac:chgData name="Galina Doychinova" userId="0fb7927745f0c6c3" providerId="LiveId" clId="{403A5934-DEB0-4C53-872A-117AF44D2478}" dt="2026-05-24T18:32:50.240" v="241" actId="26606"/>
          <ac:spMkLst>
            <pc:docMk/>
            <pc:sldMk cId="0" sldId="262"/>
            <ac:spMk id="11" creationId="{00000000-0000-0000-0000-000000000000}"/>
          </ac:spMkLst>
        </pc:spChg>
        <pc:spChg chg="add">
          <ac:chgData name="Galina Doychinova" userId="0fb7927745f0c6c3" providerId="LiveId" clId="{403A5934-DEB0-4C53-872A-117AF44D2478}" dt="2026-05-24T18:32:50.240" v="241" actId="26606"/>
          <ac:spMkLst>
            <pc:docMk/>
            <pc:sldMk cId="0" sldId="262"/>
            <ac:spMk id="12" creationId="{00000000-0000-0000-0000-000000000000}"/>
          </ac:spMkLst>
        </pc:spChg>
      </pc:sldChg>
      <pc:sldChg chg="modSp mod">
        <pc:chgData name="Galina Doychinova" userId="0fb7927745f0c6c3" providerId="LiveId" clId="{403A5934-DEB0-4C53-872A-117AF44D2478}" dt="2026-05-24T17:28:54.820" v="101" actId="20577"/>
        <pc:sldMkLst>
          <pc:docMk/>
          <pc:sldMk cId="0" sldId="265"/>
        </pc:sldMkLst>
        <pc:spChg chg="mod">
          <ac:chgData name="Galina Doychinova" userId="0fb7927745f0c6c3" providerId="LiveId" clId="{403A5934-DEB0-4C53-872A-117AF44D2478}" dt="2026-05-24T17:28:54.820" v="101" actId="20577"/>
          <ac:spMkLst>
            <pc:docMk/>
            <pc:sldMk cId="0" sldId="265"/>
            <ac:spMk id="3" creationId="{00000000-0000-0000-0000-000000000000}"/>
          </ac:spMkLst>
        </pc:spChg>
      </pc:sldChg>
      <pc:sldChg chg="modSp mod modAnim">
        <pc:chgData name="Galina Doychinova" userId="0fb7927745f0c6c3" providerId="LiveId" clId="{403A5934-DEB0-4C53-872A-117AF44D2478}" dt="2026-05-24T17:29:22.426" v="103"/>
        <pc:sldMkLst>
          <pc:docMk/>
          <pc:sldMk cId="0" sldId="267"/>
        </pc:sldMkLst>
      </pc:sldChg>
      <pc:sldChg chg="addSp delSp modSp add del mod modAnim">
        <pc:chgData name="Galina Doychinova" userId="0fb7927745f0c6c3" providerId="LiveId" clId="{403A5934-DEB0-4C53-872A-117AF44D2478}" dt="2026-05-24T18:32:50.240" v="241" actId="26606"/>
        <pc:sldMkLst>
          <pc:docMk/>
          <pc:sldMk cId="0" sldId="271"/>
        </pc:sldMkLst>
        <pc:spChg chg="mod">
          <ac:chgData name="Galina Doychinova" userId="0fb7927745f0c6c3" providerId="LiveId" clId="{403A5934-DEB0-4C53-872A-117AF44D2478}" dt="2026-05-24T17:32:39.512" v="110" actId="14100"/>
          <ac:spMkLst>
            <pc:docMk/>
            <pc:sldMk cId="0" sldId="271"/>
            <ac:spMk id="2" creationId="{00000000-0000-0000-0000-000000000000}"/>
          </ac:spMkLst>
        </pc:spChg>
        <pc:picChg chg="add mod">
          <ac:chgData name="Galina Doychinova" userId="0fb7927745f0c6c3" providerId="LiveId" clId="{403A5934-DEB0-4C53-872A-117AF44D2478}" dt="2026-05-24T17:32:30.850" v="108" actId="1076"/>
          <ac:picMkLst>
            <pc:docMk/>
            <pc:sldMk cId="0" sldId="271"/>
            <ac:picMk id="6" creationId="{8641B7D6-0A26-DE6F-5841-712EC8C4BC3B}"/>
          </ac:picMkLst>
        </pc:picChg>
      </pc:sldChg>
      <pc:sldChg chg="addSp delSp modSp mod">
        <pc:chgData name="Galina Doychinova" userId="0fb7927745f0c6c3" providerId="LiveId" clId="{403A5934-DEB0-4C53-872A-117AF44D2478}" dt="2026-05-24T18:37:21.179" v="258" actId="1076"/>
        <pc:sldMkLst>
          <pc:docMk/>
          <pc:sldMk cId="0" sldId="272"/>
        </pc:sldMkLst>
        <pc:spChg chg="mod">
          <ac:chgData name="Galina Doychinova" userId="0fb7927745f0c6c3" providerId="LiveId" clId="{403A5934-DEB0-4C53-872A-117AF44D2478}" dt="2026-05-24T17:33:18.455" v="113" actId="20577"/>
          <ac:spMkLst>
            <pc:docMk/>
            <pc:sldMk cId="0" sldId="272"/>
            <ac:spMk id="3" creationId="{00000000-0000-0000-0000-000000000000}"/>
          </ac:spMkLst>
        </pc:spChg>
        <pc:picChg chg="add mod">
          <ac:chgData name="Galina Doychinova" userId="0fb7927745f0c6c3" providerId="LiveId" clId="{403A5934-DEB0-4C53-872A-117AF44D2478}" dt="2026-05-24T18:37:21.179" v="258" actId="1076"/>
          <ac:picMkLst>
            <pc:docMk/>
            <pc:sldMk cId="0" sldId="272"/>
            <ac:picMk id="7" creationId="{7390A0BC-CBAF-6B3D-952F-1C28D3188D5F}"/>
          </ac:picMkLst>
        </pc:picChg>
      </pc:sldChg>
      <pc:sldChg chg="modSp mod modAnim">
        <pc:chgData name="Galina Doychinova" userId="0fb7927745f0c6c3" providerId="LiveId" clId="{403A5934-DEB0-4C53-872A-117AF44D2478}" dt="2026-05-24T17:34:40.738" v="116"/>
        <pc:sldMkLst>
          <pc:docMk/>
          <pc:sldMk cId="0" sldId="274"/>
        </pc:sldMkLst>
        <pc:spChg chg="mod">
          <ac:chgData name="Galina Doychinova" userId="0fb7927745f0c6c3" providerId="LiveId" clId="{403A5934-DEB0-4C53-872A-117AF44D2478}" dt="2026-05-24T17:34:33.740" v="115" actId="20577"/>
          <ac:spMkLst>
            <pc:docMk/>
            <pc:sldMk cId="0" sldId="274"/>
            <ac:spMk id="3" creationId="{00000000-0000-0000-0000-000000000000}"/>
          </ac:spMkLst>
        </pc:spChg>
      </pc:sldChg>
      <pc:sldChg chg="addSp modSp mod">
        <pc:chgData name="Galina Doychinova" userId="0fb7927745f0c6c3" providerId="LiveId" clId="{403A5934-DEB0-4C53-872A-117AF44D2478}" dt="2026-05-24T18:41:35.974" v="274" actId="1076"/>
        <pc:sldMkLst>
          <pc:docMk/>
          <pc:sldMk cId="0" sldId="275"/>
        </pc:sldMkLst>
        <pc:spChg chg="mod">
          <ac:chgData name="Galina Doychinova" userId="0fb7927745f0c6c3" providerId="LiveId" clId="{403A5934-DEB0-4C53-872A-117AF44D2478}" dt="2026-05-24T18:41:23.360" v="272" actId="207"/>
          <ac:spMkLst>
            <pc:docMk/>
            <pc:sldMk cId="0" sldId="275"/>
            <ac:spMk id="3" creationId="{00000000-0000-0000-0000-000000000000}"/>
          </ac:spMkLst>
        </pc:spChg>
        <pc:spChg chg="add mod">
          <ac:chgData name="Galina Doychinova" userId="0fb7927745f0c6c3" providerId="LiveId" clId="{403A5934-DEB0-4C53-872A-117AF44D2478}" dt="2026-05-24T18:41:35.974" v="274" actId="1076"/>
          <ac:spMkLst>
            <pc:docMk/>
            <pc:sldMk cId="0" sldId="275"/>
            <ac:spMk id="4" creationId="{C095B7A1-ED18-B949-1316-4030CCE5E7AF}"/>
          </ac:spMkLst>
        </pc:spChg>
        <pc:spChg chg="add mod">
          <ac:chgData name="Galina Doychinova" userId="0fb7927745f0c6c3" providerId="LiveId" clId="{403A5934-DEB0-4C53-872A-117AF44D2478}" dt="2026-05-24T18:38:07.684" v="259" actId="1076"/>
          <ac:spMkLst>
            <pc:docMk/>
            <pc:sldMk cId="0" sldId="275"/>
            <ac:spMk id="10" creationId="{00000000-0000-0000-0000-000000000000}"/>
          </ac:spMkLst>
        </pc:spChg>
        <pc:spChg chg="add mod">
          <ac:chgData name="Galina Doychinova" userId="0fb7927745f0c6c3" providerId="LiveId" clId="{403A5934-DEB0-4C53-872A-117AF44D2478}" dt="2026-05-24T18:38:14.611" v="260" actId="1076"/>
          <ac:spMkLst>
            <pc:docMk/>
            <pc:sldMk cId="0" sldId="275"/>
            <ac:spMk id="11" creationId="{00000000-0000-0000-0000-000000000000}"/>
          </ac:spMkLst>
        </pc:spChg>
      </pc:sldChg>
      <pc:sldChg chg="addSp modSp mod">
        <pc:chgData name="Galina Doychinova" userId="0fb7927745f0c6c3" providerId="LiveId" clId="{403A5934-DEB0-4C53-872A-117AF44D2478}" dt="2026-05-24T17:44:17.214" v="146" actId="1076"/>
        <pc:sldMkLst>
          <pc:docMk/>
          <pc:sldMk cId="0" sldId="276"/>
        </pc:sldMkLst>
        <pc:spChg chg="mod">
          <ac:chgData name="Galina Doychinova" userId="0fb7927745f0c6c3" providerId="LiveId" clId="{403A5934-DEB0-4C53-872A-117AF44D2478}" dt="2026-05-24T17:36:21.512" v="123" actId="1076"/>
          <ac:spMkLst>
            <pc:docMk/>
            <pc:sldMk cId="0" sldId="276"/>
            <ac:spMk id="3" creationId="{00000000-0000-0000-0000-000000000000}"/>
          </ac:spMkLst>
        </pc:spChg>
        <pc:spChg chg="mod">
          <ac:chgData name="Galina Doychinova" userId="0fb7927745f0c6c3" providerId="LiveId" clId="{403A5934-DEB0-4C53-872A-117AF44D2478}" dt="2026-05-24T17:36:18.381" v="122" actId="1076"/>
          <ac:spMkLst>
            <pc:docMk/>
            <pc:sldMk cId="0" sldId="276"/>
            <ac:spMk id="4" creationId="{00000000-0000-0000-0000-000000000000}"/>
          </ac:spMkLst>
        </pc:spChg>
        <pc:picChg chg="add mod">
          <ac:chgData name="Galina Doychinova" userId="0fb7927745f0c6c3" providerId="LiveId" clId="{403A5934-DEB0-4C53-872A-117AF44D2478}" dt="2026-05-24T17:44:17.214" v="146" actId="1076"/>
          <ac:picMkLst>
            <pc:docMk/>
            <pc:sldMk cId="0" sldId="276"/>
            <ac:picMk id="6" creationId="{DC287BA5-F53E-DA04-C59D-AC0DA416EAFC}"/>
          </ac:picMkLst>
        </pc:picChg>
      </pc:sldChg>
      <pc:sldChg chg="modSp mod modAnim">
        <pc:chgData name="Galina Doychinova" userId="0fb7927745f0c6c3" providerId="LiveId" clId="{403A5934-DEB0-4C53-872A-117AF44D2478}" dt="2026-05-24T17:37:01.950" v="126"/>
        <pc:sldMkLst>
          <pc:docMk/>
          <pc:sldMk cId="0" sldId="278"/>
        </pc:sldMkLst>
        <pc:spChg chg="mod">
          <ac:chgData name="Galina Doychinova" userId="0fb7927745f0c6c3" providerId="LiveId" clId="{403A5934-DEB0-4C53-872A-117AF44D2478}" dt="2026-05-24T17:36:57.482" v="125" actId="20577"/>
          <ac:spMkLst>
            <pc:docMk/>
            <pc:sldMk cId="0" sldId="278"/>
            <ac:spMk id="3" creationId="{00000000-0000-0000-0000-000000000000}"/>
          </ac:spMkLst>
        </pc:spChg>
      </pc:sldChg>
      <pc:sldChg chg="addSp modSp mod">
        <pc:chgData name="Galina Doychinova" userId="0fb7927745f0c6c3" providerId="LiveId" clId="{403A5934-DEB0-4C53-872A-117AF44D2478}" dt="2026-05-24T17:45:29.103" v="160" actId="1076"/>
        <pc:sldMkLst>
          <pc:docMk/>
          <pc:sldMk cId="0" sldId="279"/>
        </pc:sldMkLst>
        <pc:spChg chg="mod">
          <ac:chgData name="Galina Doychinova" userId="0fb7927745f0c6c3" providerId="LiveId" clId="{403A5934-DEB0-4C53-872A-117AF44D2478}" dt="2026-05-24T17:45:18.188" v="156" actId="1076"/>
          <ac:spMkLst>
            <pc:docMk/>
            <pc:sldMk cId="0" sldId="279"/>
            <ac:spMk id="2" creationId="{00000000-0000-0000-0000-000000000000}"/>
          </ac:spMkLst>
        </pc:spChg>
        <pc:spChg chg="mod">
          <ac:chgData name="Galina Doychinova" userId="0fb7927745f0c6c3" providerId="LiveId" clId="{403A5934-DEB0-4C53-872A-117AF44D2478}" dt="2026-05-24T17:45:22.933" v="157" actId="1076"/>
          <ac:spMkLst>
            <pc:docMk/>
            <pc:sldMk cId="0" sldId="279"/>
            <ac:spMk id="3" creationId="{00000000-0000-0000-0000-000000000000}"/>
          </ac:spMkLst>
        </pc:spChg>
        <pc:picChg chg="add mod">
          <ac:chgData name="Galina Doychinova" userId="0fb7927745f0c6c3" providerId="LiveId" clId="{403A5934-DEB0-4C53-872A-117AF44D2478}" dt="2026-05-24T17:45:29.103" v="160" actId="1076"/>
          <ac:picMkLst>
            <pc:docMk/>
            <pc:sldMk cId="0" sldId="279"/>
            <ac:picMk id="5" creationId="{55BB04D4-FD02-11C6-86AC-08ABB0A5DBE9}"/>
          </ac:picMkLst>
        </pc:picChg>
      </pc:sldChg>
      <pc:sldChg chg="del">
        <pc:chgData name="Galina Doychinova" userId="0fb7927745f0c6c3" providerId="LiveId" clId="{403A5934-DEB0-4C53-872A-117AF44D2478}" dt="2026-06-21T19:25:39.750" v="281" actId="47"/>
        <pc:sldMkLst>
          <pc:docMk/>
          <pc:sldMk cId="0" sldId="280"/>
        </pc:sldMkLst>
      </pc:sldChg>
      <pc:sldChg chg="modSp del mod modAnim">
        <pc:chgData name="Galina Doychinova" userId="0fb7927745f0c6c3" providerId="LiveId" clId="{403A5934-DEB0-4C53-872A-117AF44D2478}" dt="2026-06-21T19:25:39.750" v="281" actId="47"/>
        <pc:sldMkLst>
          <pc:docMk/>
          <pc:sldMk cId="0" sldId="281"/>
        </pc:sldMkLst>
      </pc:sldChg>
      <pc:sldChg chg="del">
        <pc:chgData name="Galina Doychinova" userId="0fb7927745f0c6c3" providerId="LiveId" clId="{403A5934-DEB0-4C53-872A-117AF44D2478}" dt="2026-06-21T19:25:39.750" v="281" actId="47"/>
        <pc:sldMkLst>
          <pc:docMk/>
          <pc:sldMk cId="0" sldId="282"/>
        </pc:sldMkLst>
      </pc:sldChg>
      <pc:sldChg chg="modSp del mod">
        <pc:chgData name="Galina Doychinova" userId="0fb7927745f0c6c3" providerId="LiveId" clId="{403A5934-DEB0-4C53-872A-117AF44D2478}" dt="2026-06-21T19:25:39.750" v="281" actId="47"/>
        <pc:sldMkLst>
          <pc:docMk/>
          <pc:sldMk cId="0" sldId="283"/>
        </pc:sldMkLst>
        <pc:spChg chg="mod">
          <ac:chgData name="Galina Doychinova" userId="0fb7927745f0c6c3" providerId="LiveId" clId="{403A5934-DEB0-4C53-872A-117AF44D2478}" dt="2026-05-24T17:38:23.126" v="131" actId="114"/>
          <ac:spMkLst>
            <pc:docMk/>
            <pc:sldMk cId="0" sldId="283"/>
            <ac:spMk id="3" creationId="{00000000-0000-0000-0000-000000000000}"/>
          </ac:spMkLst>
        </pc:spChg>
      </pc:sldChg>
      <pc:sldChg chg="modSp del mod modAnim">
        <pc:chgData name="Galina Doychinova" userId="0fb7927745f0c6c3" providerId="LiveId" clId="{403A5934-DEB0-4C53-872A-117AF44D2478}" dt="2026-06-21T19:25:39.750" v="281" actId="47"/>
        <pc:sldMkLst>
          <pc:docMk/>
          <pc:sldMk cId="0" sldId="285"/>
        </pc:sldMkLst>
        <pc:spChg chg="mod">
          <ac:chgData name="Galina Doychinova" userId="0fb7927745f0c6c3" providerId="LiveId" clId="{403A5934-DEB0-4C53-872A-117AF44D2478}" dt="2026-05-24T18:42:30.464" v="276" actId="404"/>
          <ac:spMkLst>
            <pc:docMk/>
            <pc:sldMk cId="0" sldId="285"/>
            <ac:spMk id="3" creationId="{00000000-0000-0000-0000-000000000000}"/>
          </ac:spMkLst>
        </pc:spChg>
      </pc:sldChg>
      <pc:sldChg chg="del">
        <pc:chgData name="Galina Doychinova" userId="0fb7927745f0c6c3" providerId="LiveId" clId="{403A5934-DEB0-4C53-872A-117AF44D2478}" dt="2026-06-21T19:25:39.750" v="281" actId="47"/>
        <pc:sldMkLst>
          <pc:docMk/>
          <pc:sldMk cId="0" sldId="287"/>
        </pc:sldMkLst>
      </pc:sldChg>
      <pc:sldChg chg="del">
        <pc:chgData name="Galina Doychinova" userId="0fb7927745f0c6c3" providerId="LiveId" clId="{403A5934-DEB0-4C53-872A-117AF44D2478}" dt="2026-06-21T19:25:39.750" v="281" actId="47"/>
        <pc:sldMkLst>
          <pc:docMk/>
          <pc:sldMk cId="0" sldId="288"/>
        </pc:sldMkLst>
      </pc:sldChg>
      <pc:sldChg chg="modSp del mod modAnim">
        <pc:chgData name="Galina Doychinova" userId="0fb7927745f0c6c3" providerId="LiveId" clId="{403A5934-DEB0-4C53-872A-117AF44D2478}" dt="2026-06-21T19:25:39.750" v="281" actId="47"/>
        <pc:sldMkLst>
          <pc:docMk/>
          <pc:sldMk cId="0" sldId="289"/>
        </pc:sldMkLst>
      </pc:sldChg>
      <pc:sldChg chg="modSp del mod modAnim">
        <pc:chgData name="Galina Doychinova" userId="0fb7927745f0c6c3" providerId="LiveId" clId="{403A5934-DEB0-4C53-872A-117AF44D2478}" dt="2026-06-21T19:25:39.750" v="281" actId="47"/>
        <pc:sldMkLst>
          <pc:docMk/>
          <pc:sldMk cId="0" sldId="290"/>
        </pc:sldMkLst>
        <pc:spChg chg="mod">
          <ac:chgData name="Galina Doychinova" userId="0fb7927745f0c6c3" providerId="LiveId" clId="{403A5934-DEB0-4C53-872A-117AF44D2478}" dt="2026-05-24T17:40:12.957" v="134" actId="20577"/>
          <ac:spMkLst>
            <pc:docMk/>
            <pc:sldMk cId="0" sldId="290"/>
            <ac:spMk id="3" creationId="{00000000-0000-0000-0000-000000000000}"/>
          </ac:spMkLst>
        </pc:spChg>
      </pc:sldChg>
      <pc:sldChg chg="del">
        <pc:chgData name="Galina Doychinova" userId="0fb7927745f0c6c3" providerId="LiveId" clId="{403A5934-DEB0-4C53-872A-117AF44D2478}" dt="2026-06-21T19:25:39.750" v="281" actId="47"/>
        <pc:sldMkLst>
          <pc:docMk/>
          <pc:sldMk cId="0" sldId="291"/>
        </pc:sldMkLst>
      </pc:sldChg>
      <pc:sldChg chg="modSp del mod modAnim">
        <pc:chgData name="Galina Doychinova" userId="0fb7927745f0c6c3" providerId="LiveId" clId="{403A5934-DEB0-4C53-872A-117AF44D2478}" dt="2026-06-21T19:25:39.750" v="281" actId="47"/>
        <pc:sldMkLst>
          <pc:docMk/>
          <pc:sldMk cId="0" sldId="293"/>
        </pc:sldMkLst>
        <pc:spChg chg="mod">
          <ac:chgData name="Galina Doychinova" userId="0fb7927745f0c6c3" providerId="LiveId" clId="{403A5934-DEB0-4C53-872A-117AF44D2478}" dt="2026-05-24T18:03:23.060" v="174" actId="1076"/>
          <ac:spMkLst>
            <pc:docMk/>
            <pc:sldMk cId="0" sldId="293"/>
            <ac:spMk id="3" creationId="{00000000-0000-0000-0000-000000000000}"/>
          </ac:spMkLst>
        </pc:spChg>
      </pc:sldChg>
      <pc:sldChg chg="modSp del mod">
        <pc:chgData name="Galina Doychinova" userId="0fb7927745f0c6c3" providerId="LiveId" clId="{403A5934-DEB0-4C53-872A-117AF44D2478}" dt="2026-06-21T19:25:39.750" v="281" actId="47"/>
        <pc:sldMkLst>
          <pc:docMk/>
          <pc:sldMk cId="0" sldId="294"/>
        </pc:sldMkLst>
        <pc:spChg chg="mod">
          <ac:chgData name="Galina Doychinova" userId="0fb7927745f0c6c3" providerId="LiveId" clId="{403A5934-DEB0-4C53-872A-117AF44D2478}" dt="2026-05-24T17:41:16.161" v="138" actId="1076"/>
          <ac:spMkLst>
            <pc:docMk/>
            <pc:sldMk cId="0" sldId="294"/>
            <ac:spMk id="3" creationId="{00000000-0000-0000-0000-000000000000}"/>
          </ac:spMkLst>
        </pc:spChg>
      </pc:sldChg>
      <pc:sldChg chg="del">
        <pc:chgData name="Galina Doychinova" userId="0fb7927745f0c6c3" providerId="LiveId" clId="{403A5934-DEB0-4C53-872A-117AF44D2478}" dt="2026-06-21T19:25:39.750" v="281" actId="47"/>
        <pc:sldMkLst>
          <pc:docMk/>
          <pc:sldMk cId="0" sldId="295"/>
        </pc:sldMkLst>
      </pc:sldChg>
      <pc:sldChg chg="modSp del mod modAnim">
        <pc:chgData name="Galina Doychinova" userId="0fb7927745f0c6c3" providerId="LiveId" clId="{403A5934-DEB0-4C53-872A-117AF44D2478}" dt="2026-06-21T19:25:39.750" v="281" actId="47"/>
        <pc:sldMkLst>
          <pc:docMk/>
          <pc:sldMk cId="0" sldId="296"/>
        </pc:sldMkLst>
        <pc:spChg chg="mod">
          <ac:chgData name="Galina Doychinova" userId="0fb7927745f0c6c3" providerId="LiveId" clId="{403A5934-DEB0-4C53-872A-117AF44D2478}" dt="2026-05-24T17:41:41.610" v="140" actId="20577"/>
          <ac:spMkLst>
            <pc:docMk/>
            <pc:sldMk cId="0" sldId="296"/>
            <ac:spMk id="3" creationId="{00000000-0000-0000-0000-000000000000}"/>
          </ac:spMkLst>
        </pc:spChg>
      </pc:sldChg>
      <pc:sldChg chg="del">
        <pc:chgData name="Galina Doychinova" userId="0fb7927745f0c6c3" providerId="LiveId" clId="{403A5934-DEB0-4C53-872A-117AF44D2478}" dt="2026-06-21T19:25:39.750" v="281" actId="47"/>
        <pc:sldMkLst>
          <pc:docMk/>
          <pc:sldMk cId="0" sldId="297"/>
        </pc:sldMkLst>
      </pc:sldChg>
      <pc:sldChg chg="del">
        <pc:chgData name="Galina Doychinova" userId="0fb7927745f0c6c3" providerId="LiveId" clId="{403A5934-DEB0-4C53-872A-117AF44D2478}" dt="2026-06-21T19:25:39.750" v="281" actId="47"/>
        <pc:sldMkLst>
          <pc:docMk/>
          <pc:sldMk cId="0" sldId="298"/>
        </pc:sldMkLst>
      </pc:sldChg>
      <pc:sldChg chg="modSp del mod modAnim">
        <pc:chgData name="Galina Doychinova" userId="0fb7927745f0c6c3" providerId="LiveId" clId="{403A5934-DEB0-4C53-872A-117AF44D2478}" dt="2026-06-21T19:25:39.750" v="281" actId="47"/>
        <pc:sldMkLst>
          <pc:docMk/>
          <pc:sldMk cId="0" sldId="299"/>
        </pc:sldMkLst>
        <pc:spChg chg="mod">
          <ac:chgData name="Galina Doychinova" userId="0fb7927745f0c6c3" providerId="LiveId" clId="{403A5934-DEB0-4C53-872A-117AF44D2478}" dt="2026-05-24T18:05:09.839" v="182" actId="404"/>
          <ac:spMkLst>
            <pc:docMk/>
            <pc:sldMk cId="0" sldId="299"/>
            <ac:spMk id="3" creationId="{00000000-0000-0000-0000-000000000000}"/>
          </ac:spMkLst>
        </pc:spChg>
      </pc:sldChg>
      <pc:sldChg chg="addSp delSp modSp del mod">
        <pc:chgData name="Galina Doychinova" userId="0fb7927745f0c6c3" providerId="LiveId" clId="{403A5934-DEB0-4C53-872A-117AF44D2478}" dt="2026-06-21T19:25:39.750" v="281" actId="47"/>
        <pc:sldMkLst>
          <pc:docMk/>
          <pc:sldMk cId="0" sldId="300"/>
        </pc:sldMkLst>
        <pc:spChg chg="add">
          <ac:chgData name="Galina Doychinova" userId="0fb7927745f0c6c3" providerId="LiveId" clId="{403A5934-DEB0-4C53-872A-117AF44D2478}" dt="2026-05-24T18:49:51.225" v="277" actId="26606"/>
          <ac:spMkLst>
            <pc:docMk/>
            <pc:sldMk cId="0" sldId="300"/>
            <ac:spMk id="20" creationId="{00000000-0000-0000-0000-000000000000}"/>
          </ac:spMkLst>
        </pc:spChg>
        <pc:spChg chg="add">
          <ac:chgData name="Galina Doychinova" userId="0fb7927745f0c6c3" providerId="LiveId" clId="{403A5934-DEB0-4C53-872A-117AF44D2478}" dt="2026-05-24T18:49:51.225" v="277" actId="26606"/>
          <ac:spMkLst>
            <pc:docMk/>
            <pc:sldMk cId="0" sldId="300"/>
            <ac:spMk id="21" creationId="{00000000-0000-0000-0000-000000000000}"/>
          </ac:spMkLst>
        </pc:spChg>
        <pc:spChg chg="add">
          <ac:chgData name="Galina Doychinova" userId="0fb7927745f0c6c3" providerId="LiveId" clId="{403A5934-DEB0-4C53-872A-117AF44D2478}" dt="2026-05-24T18:49:51.225" v="277" actId="26606"/>
          <ac:spMkLst>
            <pc:docMk/>
            <pc:sldMk cId="0" sldId="300"/>
            <ac:spMk id="22" creationId="{00000000-0000-0000-0000-000000000000}"/>
          </ac:spMkLst>
        </pc:spChg>
        <pc:spChg chg="add">
          <ac:chgData name="Galina Doychinova" userId="0fb7927745f0c6c3" providerId="LiveId" clId="{403A5934-DEB0-4C53-872A-117AF44D2478}" dt="2026-05-24T18:49:51.225" v="277" actId="26606"/>
          <ac:spMkLst>
            <pc:docMk/>
            <pc:sldMk cId="0" sldId="300"/>
            <ac:spMk id="30" creationId="{00000000-0000-0000-0000-000000000000}"/>
          </ac:spMkLst>
        </pc:spChg>
        <pc:spChg chg="add">
          <ac:chgData name="Galina Doychinova" userId="0fb7927745f0c6c3" providerId="LiveId" clId="{403A5934-DEB0-4C53-872A-117AF44D2478}" dt="2026-05-24T18:49:51.225" v="277" actId="26606"/>
          <ac:spMkLst>
            <pc:docMk/>
            <pc:sldMk cId="0" sldId="300"/>
            <ac:spMk id="31" creationId="{00000000-0000-0000-0000-000000000000}"/>
          </ac:spMkLst>
        </pc:spChg>
        <pc:spChg chg="add">
          <ac:chgData name="Galina Doychinova" userId="0fb7927745f0c6c3" providerId="LiveId" clId="{403A5934-DEB0-4C53-872A-117AF44D2478}" dt="2026-05-24T18:49:51.225" v="277" actId="26606"/>
          <ac:spMkLst>
            <pc:docMk/>
            <pc:sldMk cId="0" sldId="300"/>
            <ac:spMk id="32" creationId="{00000000-0000-0000-0000-000000000000}"/>
          </ac:spMkLst>
        </pc:spChg>
        <pc:spChg chg="add">
          <ac:chgData name="Galina Doychinova" userId="0fb7927745f0c6c3" providerId="LiveId" clId="{403A5934-DEB0-4C53-872A-117AF44D2478}" dt="2026-05-24T18:49:51.225" v="277" actId="26606"/>
          <ac:spMkLst>
            <pc:docMk/>
            <pc:sldMk cId="0" sldId="300"/>
            <ac:spMk id="34" creationId="{00000000-0000-0000-0000-000000000000}"/>
          </ac:spMkLst>
        </pc:spChg>
        <pc:spChg chg="add">
          <ac:chgData name="Galina Doychinova" userId="0fb7927745f0c6c3" providerId="LiveId" clId="{403A5934-DEB0-4C53-872A-117AF44D2478}" dt="2026-05-24T18:49:51.225" v="277" actId="26606"/>
          <ac:spMkLst>
            <pc:docMk/>
            <pc:sldMk cId="0" sldId="300"/>
            <ac:spMk id="35" creationId="{00000000-0000-0000-0000-000000000000}"/>
          </ac:spMkLst>
        </pc:spChg>
        <pc:spChg chg="add">
          <ac:chgData name="Galina Doychinova" userId="0fb7927745f0c6c3" providerId="LiveId" clId="{403A5934-DEB0-4C53-872A-117AF44D2478}" dt="2026-05-24T18:49:51.225" v="277" actId="26606"/>
          <ac:spMkLst>
            <pc:docMk/>
            <pc:sldMk cId="0" sldId="300"/>
            <ac:spMk id="40" creationId="{00000000-0000-0000-0000-000000000000}"/>
          </ac:spMkLst>
        </pc:spChg>
      </pc:sldChg>
      <pc:sldChg chg="del">
        <pc:chgData name="Galina Doychinova" userId="0fb7927745f0c6c3" providerId="LiveId" clId="{403A5934-DEB0-4C53-872A-117AF44D2478}" dt="2026-06-21T19:25:39.750" v="281" actId="47"/>
        <pc:sldMkLst>
          <pc:docMk/>
          <pc:sldMk cId="0" sldId="301"/>
        </pc:sldMkLst>
      </pc:sldChg>
      <pc:sldChg chg="modSp del mod modAnim">
        <pc:chgData name="Galina Doychinova" userId="0fb7927745f0c6c3" providerId="LiveId" clId="{403A5934-DEB0-4C53-872A-117AF44D2478}" dt="2026-06-21T19:25:39.750" v="281" actId="47"/>
        <pc:sldMkLst>
          <pc:docMk/>
          <pc:sldMk cId="0" sldId="302"/>
        </pc:sldMkLst>
        <pc:spChg chg="mod">
          <ac:chgData name="Galina Doychinova" userId="0fb7927745f0c6c3" providerId="LiveId" clId="{403A5934-DEB0-4C53-872A-117AF44D2478}" dt="2026-05-24T18:06:14.022" v="190" actId="12"/>
          <ac:spMkLst>
            <pc:docMk/>
            <pc:sldMk cId="0" sldId="302"/>
            <ac:spMk id="3" creationId="{00000000-0000-0000-0000-000000000000}"/>
          </ac:spMkLst>
        </pc:spChg>
      </pc:sldChg>
      <pc:sldChg chg="modSp del mod modAnim">
        <pc:chgData name="Galina Doychinova" userId="0fb7927745f0c6c3" providerId="LiveId" clId="{403A5934-DEB0-4C53-872A-117AF44D2478}" dt="2026-06-21T19:25:39.750" v="281" actId="47"/>
        <pc:sldMkLst>
          <pc:docMk/>
          <pc:sldMk cId="0" sldId="303"/>
        </pc:sldMkLst>
        <pc:spChg chg="mod">
          <ac:chgData name="Galina Doychinova" userId="0fb7927745f0c6c3" providerId="LiveId" clId="{403A5934-DEB0-4C53-872A-117AF44D2478}" dt="2026-05-24T18:11:05.032" v="223" actId="20577"/>
          <ac:spMkLst>
            <pc:docMk/>
            <pc:sldMk cId="0" sldId="303"/>
            <ac:spMk id="3" creationId="{00000000-0000-0000-0000-000000000000}"/>
          </ac:spMkLst>
        </pc:spChg>
      </pc:sldChg>
      <pc:sldChg chg="modSp del mod">
        <pc:chgData name="Galina Doychinova" userId="0fb7927745f0c6c3" providerId="LiveId" clId="{403A5934-DEB0-4C53-872A-117AF44D2478}" dt="2026-06-21T19:25:39.750" v="281" actId="47"/>
        <pc:sldMkLst>
          <pc:docMk/>
          <pc:sldMk cId="0" sldId="304"/>
        </pc:sldMkLst>
        <pc:spChg chg="mod">
          <ac:chgData name="Galina Doychinova" userId="0fb7927745f0c6c3" providerId="LiveId" clId="{403A5934-DEB0-4C53-872A-117AF44D2478}" dt="2026-05-24T18:12:31.546" v="229" actId="20577"/>
          <ac:spMkLst>
            <pc:docMk/>
            <pc:sldMk cId="0" sldId="304"/>
            <ac:spMk id="3" creationId="{00000000-0000-0000-0000-000000000000}"/>
          </ac:spMkLst>
        </pc:spChg>
      </pc:sldChg>
      <pc:sldChg chg="addSp modSp del mod">
        <pc:chgData name="Galina Doychinova" userId="0fb7927745f0c6c3" providerId="LiveId" clId="{403A5934-DEB0-4C53-872A-117AF44D2478}" dt="2026-06-21T19:25:39.750" v="281" actId="47"/>
        <pc:sldMkLst>
          <pc:docMk/>
          <pc:sldMk cId="0" sldId="305"/>
        </pc:sldMkLst>
        <pc:picChg chg="add mod">
          <ac:chgData name="Galina Doychinova" userId="0fb7927745f0c6c3" providerId="LiveId" clId="{403A5934-DEB0-4C53-872A-117AF44D2478}" dt="2026-05-24T18:13:48.557" v="235" actId="1076"/>
          <ac:picMkLst>
            <pc:docMk/>
            <pc:sldMk cId="0" sldId="305"/>
            <ac:picMk id="5" creationId="{9F4EC91B-FAA5-59F9-EF0C-9DF0E60AEBDA}"/>
          </ac:picMkLst>
        </pc:picChg>
      </pc:sldChg>
      <pc:sldChg chg="del">
        <pc:chgData name="Galina Doychinova" userId="0fb7927745f0c6c3" providerId="LiveId" clId="{403A5934-DEB0-4C53-872A-117AF44D2478}" dt="2026-06-21T19:25:39.750" v="281" actId="47"/>
        <pc:sldMkLst>
          <pc:docMk/>
          <pc:sldMk cId="0" sldId="306"/>
        </pc:sldMkLst>
      </pc:sldChg>
      <pc:sldChg chg="modSp del mod modAnim">
        <pc:chgData name="Galina Doychinova" userId="0fb7927745f0c6c3" providerId="LiveId" clId="{403A5934-DEB0-4C53-872A-117AF44D2478}" dt="2026-06-21T19:25:39.750" v="281" actId="47"/>
        <pc:sldMkLst>
          <pc:docMk/>
          <pc:sldMk cId="0" sldId="307"/>
        </pc:sldMkLst>
      </pc:sldChg>
      <pc:sldChg chg="addSp modSp del mod">
        <pc:chgData name="Galina Doychinova" userId="0fb7927745f0c6c3" providerId="LiveId" clId="{403A5934-DEB0-4C53-872A-117AF44D2478}" dt="2026-06-21T19:25:39.750" v="281" actId="47"/>
        <pc:sldMkLst>
          <pc:docMk/>
          <pc:sldMk cId="0" sldId="308"/>
        </pc:sldMkLst>
        <pc:spChg chg="add">
          <ac:chgData name="Galina Doychinova" userId="0fb7927745f0c6c3" providerId="LiveId" clId="{403A5934-DEB0-4C53-872A-117AF44D2478}" dt="2026-05-24T18:32:50.240" v="241" actId="26606"/>
          <ac:spMkLst>
            <pc:docMk/>
            <pc:sldMk cId="0" sldId="308"/>
            <ac:spMk id="10" creationId="{00000000-0000-0000-0000-000000000000}"/>
          </ac:spMkLst>
        </pc:spChg>
        <pc:spChg chg="add">
          <ac:chgData name="Galina Doychinova" userId="0fb7927745f0c6c3" providerId="LiveId" clId="{403A5934-DEB0-4C53-872A-117AF44D2478}" dt="2026-05-24T18:32:50.240" v="241" actId="26606"/>
          <ac:spMkLst>
            <pc:docMk/>
            <pc:sldMk cId="0" sldId="308"/>
            <ac:spMk id="11" creationId="{00000000-0000-0000-0000-000000000000}"/>
          </ac:spMkLst>
        </pc:spChg>
        <pc:spChg chg="add">
          <ac:chgData name="Galina Doychinova" userId="0fb7927745f0c6c3" providerId="LiveId" clId="{403A5934-DEB0-4C53-872A-117AF44D2478}" dt="2026-05-24T18:32:50.240" v="241" actId="26606"/>
          <ac:spMkLst>
            <pc:docMk/>
            <pc:sldMk cId="0" sldId="308"/>
            <ac:spMk id="12" creationId="{00000000-0000-0000-0000-000000000000}"/>
          </ac:spMkLst>
        </pc:spChg>
      </pc:sldChg>
      <pc:sldChg chg="modSp del mod modAnim">
        <pc:chgData name="Galina Doychinova" userId="0fb7927745f0c6c3" providerId="LiveId" clId="{403A5934-DEB0-4C53-872A-117AF44D2478}" dt="2026-06-21T19:25:39.750" v="281" actId="47"/>
        <pc:sldMkLst>
          <pc:docMk/>
          <pc:sldMk cId="0" sldId="310"/>
        </pc:sldMkLst>
      </pc:sldChg>
      <pc:sldChg chg="del">
        <pc:chgData name="Galina Doychinova" userId="0fb7927745f0c6c3" providerId="LiveId" clId="{403A5934-DEB0-4C53-872A-117AF44D2478}" dt="2026-06-21T19:25:39.750" v="281" actId="47"/>
        <pc:sldMkLst>
          <pc:docMk/>
          <pc:sldMk cId="3601656778" sldId="311"/>
        </pc:sldMkLst>
      </pc:sldChg>
      <pc:sldChg chg="modSp del mod">
        <pc:chgData name="Galina Doychinova" userId="0fb7927745f0c6c3" providerId="LiveId" clId="{403A5934-DEB0-4C53-872A-117AF44D2478}" dt="2026-06-21T19:25:39.750" v="281" actId="47"/>
        <pc:sldMkLst>
          <pc:docMk/>
          <pc:sldMk cId="0" sldId="312"/>
        </pc:sldMkLst>
        <pc:spChg chg="mod">
          <ac:chgData name="Galina Doychinova" userId="0fb7927745f0c6c3" providerId="LiveId" clId="{403A5934-DEB0-4C53-872A-117AF44D2478}" dt="2026-05-24T18:17:11.656" v="239" actId="1076"/>
          <ac:spMkLst>
            <pc:docMk/>
            <pc:sldMk cId="0" sldId="312"/>
            <ac:spMk id="3" creationId="{00000000-0000-0000-0000-000000000000}"/>
          </ac:spMkLst>
        </pc:spChg>
      </pc:sldChg>
      <pc:sldChg chg="del">
        <pc:chgData name="Galina Doychinova" userId="0fb7927745f0c6c3" providerId="LiveId" clId="{403A5934-DEB0-4C53-872A-117AF44D2478}" dt="2026-06-21T19:25:39.750" v="281" actId="47"/>
        <pc:sldMkLst>
          <pc:docMk/>
          <pc:sldMk cId="1841485187" sldId="313"/>
        </pc:sldMkLst>
      </pc:sldChg>
      <pc:sldChg chg="add">
        <pc:chgData name="Galina Doychinova" userId="0fb7927745f0c6c3" providerId="LiveId" clId="{403A5934-DEB0-4C53-872A-117AF44D2478}" dt="2026-05-24T18:32:50.240" v="241" actId="26606"/>
        <pc:sldMkLst>
          <pc:docMk/>
          <pc:sldMk cId="0" sldId="314"/>
        </pc:sldMkLst>
      </pc:sldChg>
      <pc:sldChg chg="add del">
        <pc:chgData name="Galina Doychinova" userId="0fb7927745f0c6c3" providerId="LiveId" clId="{403A5934-DEB0-4C53-872A-117AF44D2478}" dt="2026-06-21T19:25:39.750" v="281" actId="47"/>
        <pc:sldMkLst>
          <pc:docMk/>
          <pc:sldMk cId="0" sldId="315"/>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3044F87-0F35-4468-8078-D2E594120ABC}" type="datetimeFigureOut">
              <a:rPr lang="en-GB" smtClean="0"/>
              <a:t>21/06/2026</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981FD3D-9F8F-430D-BE39-FF24377F99E1}" type="slidenum">
              <a:rPr lang="en-GB" smtClean="0"/>
              <a:t>‹#›</a:t>
            </a:fld>
            <a:endParaRPr lang="en-GB"/>
          </a:p>
        </p:txBody>
      </p:sp>
    </p:spTree>
    <p:extLst>
      <p:ext uri="{BB962C8B-B14F-4D97-AF65-F5344CB8AC3E}">
        <p14:creationId xmlns:p14="http://schemas.microsoft.com/office/powerpoint/2010/main" val="6866766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Use the copy of the task in the task folder </a:t>
            </a:r>
          </a:p>
        </p:txBody>
      </p:sp>
      <p:sp>
        <p:nvSpPr>
          <p:cNvPr id="4" name="Slide Number Placeholder 3"/>
          <p:cNvSpPr>
            <a:spLocks noGrp="1"/>
          </p:cNvSpPr>
          <p:nvPr>
            <p:ph type="sldNum" sz="quarter" idx="5"/>
          </p:nvPr>
        </p:nvSpPr>
        <p:spPr/>
        <p:txBody>
          <a:bodyPr/>
          <a:lstStyle/>
          <a:p>
            <a:fld id="{7981FD3D-9F8F-430D-BE39-FF24377F99E1}" type="slidenum">
              <a:rPr lang="en-GB" smtClean="0"/>
              <a:t>15</a:t>
            </a:fld>
            <a:endParaRPr lang="en-GB"/>
          </a:p>
        </p:txBody>
      </p:sp>
    </p:spTree>
    <p:extLst>
      <p:ext uri="{BB962C8B-B14F-4D97-AF65-F5344CB8AC3E}">
        <p14:creationId xmlns:p14="http://schemas.microsoft.com/office/powerpoint/2010/main" val="12745817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46404" y="758952"/>
            <a:ext cx="7063740" cy="4041648"/>
          </a:xfrm>
        </p:spPr>
        <p:txBody>
          <a:bodyPr anchor="b">
            <a:normAutofit/>
          </a:bodyPr>
          <a:lstStyle>
            <a:lvl1pPr algn="l">
              <a:lnSpc>
                <a:spcPct val="85000"/>
              </a:lnSpc>
              <a:defRPr sz="6600" baseline="0">
                <a:solidFill>
                  <a:schemeClr val="tx1"/>
                </a:solidFill>
              </a:defRPr>
            </a:lvl1pPr>
          </a:lstStyle>
          <a:p>
            <a:r>
              <a:rPr lang="en-GB"/>
              <a:t>Click to edit Master title style</a:t>
            </a:r>
            <a:endParaRPr lang="en-US" dirty="0"/>
          </a:p>
        </p:txBody>
      </p:sp>
      <p:sp>
        <p:nvSpPr>
          <p:cNvPr id="3" name="Subtitle 2"/>
          <p:cNvSpPr>
            <a:spLocks noGrp="1"/>
          </p:cNvSpPr>
          <p:nvPr>
            <p:ph type="subTitle" idx="1"/>
          </p:nvPr>
        </p:nvSpPr>
        <p:spPr>
          <a:xfrm>
            <a:off x="946404" y="4800600"/>
            <a:ext cx="7063740" cy="1691640"/>
          </a:xfrm>
        </p:spPr>
        <p:txBody>
          <a:bodyPr>
            <a:normAutofit/>
          </a:bodyPr>
          <a:lstStyle>
            <a:lvl1pPr marL="0" indent="0" algn="l">
              <a:buNone/>
              <a:defRPr sz="2000" baseline="0">
                <a:solidFill>
                  <a:schemeClr val="tx1">
                    <a:lumMod val="85000"/>
                  </a:schemeClr>
                </a:solidFill>
              </a:defRPr>
            </a:lvl1pPr>
            <a:lvl2pPr marL="457200" indent="0" algn="ctr">
              <a:buNone/>
              <a:defRPr sz="2000"/>
            </a:lvl2pPr>
            <a:lvl3pPr marL="914400" indent="0" algn="ctr">
              <a:buNone/>
              <a:defRPr sz="20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GB"/>
              <a:t>Click to edit Master subtitle style</a:t>
            </a:r>
            <a:endParaRPr lang="en-US" dirty="0"/>
          </a:p>
        </p:txBody>
      </p:sp>
      <p:sp>
        <p:nvSpPr>
          <p:cNvPr id="7" name="Rectangle 6"/>
          <p:cNvSpPr/>
          <p:nvPr/>
        </p:nvSpPr>
        <p:spPr>
          <a:xfrm>
            <a:off x="0" y="0"/>
            <a:ext cx="3429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Date Placeholder 7"/>
          <p:cNvSpPr>
            <a:spLocks noGrp="1"/>
          </p:cNvSpPr>
          <p:nvPr>
            <p:ph type="dt" sz="half" idx="10"/>
          </p:nvPr>
        </p:nvSpPr>
        <p:spPr/>
        <p:txBody>
          <a:bodyPr/>
          <a:lstStyle>
            <a:lvl1pPr>
              <a:defRPr>
                <a:solidFill>
                  <a:schemeClr val="bg2">
                    <a:lumMod val="20000"/>
                    <a:lumOff val="80000"/>
                  </a:schemeClr>
                </a:solidFill>
              </a:defRPr>
            </a:lvl1pPr>
          </a:lstStyle>
          <a:p>
            <a:fld id="{5BCAD085-E8A6-8845-BD4E-CB4CCA059FC4}" type="datetimeFigureOut">
              <a:rPr lang="en-US" smtClean="0"/>
              <a:t>6/21/2026</a:t>
            </a:fld>
            <a:endParaRPr lang="en-US"/>
          </a:p>
        </p:txBody>
      </p:sp>
      <p:sp>
        <p:nvSpPr>
          <p:cNvPr id="9" name="Footer Placeholder 8"/>
          <p:cNvSpPr>
            <a:spLocks noGrp="1"/>
          </p:cNvSpPr>
          <p:nvPr>
            <p:ph type="ftr" sz="quarter" idx="11"/>
          </p:nvPr>
        </p:nvSpPr>
        <p:spPr/>
        <p:txBody>
          <a:bodyPr/>
          <a:lstStyle>
            <a:lvl1pPr>
              <a:defRPr>
                <a:solidFill>
                  <a:schemeClr val="bg2">
                    <a:lumMod val="20000"/>
                    <a:lumOff val="80000"/>
                  </a:schemeClr>
                </a:solidFill>
              </a:defRPr>
            </a:lvl1pPr>
          </a:lstStyle>
          <a:p>
            <a:endParaRPr lang="en-US"/>
          </a:p>
        </p:txBody>
      </p:sp>
      <p:sp>
        <p:nvSpPr>
          <p:cNvPr id="10" name="Slide Number Placeholder 9"/>
          <p:cNvSpPr>
            <a:spLocks noGrp="1"/>
          </p:cNvSpPr>
          <p:nvPr>
            <p:ph type="sldNum" sz="quarter" idx="12"/>
          </p:nvPr>
        </p:nvSpPr>
        <p:spPr/>
        <p:txBody>
          <a:bodyPr/>
          <a:lstStyle>
            <a:lvl1pPr>
              <a:defRPr>
                <a:solidFill>
                  <a:schemeClr val="bg2">
                    <a:lumMod val="60000"/>
                    <a:lumOff val="40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92752961"/>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6/21/2026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40379835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46404" y="758952"/>
            <a:ext cx="7063740" cy="4041648"/>
          </a:xfrm>
        </p:spPr>
        <p:txBody>
          <a:bodyPr anchor="b">
            <a:normAutofit/>
          </a:bodyPr>
          <a:lstStyle>
            <a:lvl1pPr>
              <a:lnSpc>
                <a:spcPct val="85000"/>
              </a:lnSpc>
              <a:defRPr sz="6600" b="0"/>
            </a:lvl1pPr>
          </a:lstStyle>
          <a:p>
            <a:r>
              <a:rPr lang="en-GB"/>
              <a:t>Click to edit Master title style</a:t>
            </a:r>
            <a:endParaRPr lang="en-US" dirty="0"/>
          </a:p>
        </p:txBody>
      </p:sp>
      <p:sp>
        <p:nvSpPr>
          <p:cNvPr id="3" name="Text Placeholder 2"/>
          <p:cNvSpPr>
            <a:spLocks noGrp="1"/>
          </p:cNvSpPr>
          <p:nvPr>
            <p:ph type="body" idx="1"/>
          </p:nvPr>
        </p:nvSpPr>
        <p:spPr>
          <a:xfrm>
            <a:off x="946404" y="4800600"/>
            <a:ext cx="7063740" cy="1691640"/>
          </a:xfrm>
        </p:spPr>
        <p:txBody>
          <a:bodyPr anchor="t">
            <a:normAutofit/>
          </a:bodyPr>
          <a:lstStyle>
            <a:lvl1pPr marL="0" indent="0">
              <a:buNone/>
              <a:defRPr sz="20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6/21/2026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
        <p:nvSpPr>
          <p:cNvPr id="7" name="Rectangle 6"/>
          <p:cNvSpPr/>
          <p:nvPr/>
        </p:nvSpPr>
        <p:spPr>
          <a:xfrm>
            <a:off x="0" y="0"/>
            <a:ext cx="3429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2571690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946404" y="1828801"/>
            <a:ext cx="3360420" cy="4351337"/>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4594860" y="1828801"/>
            <a:ext cx="3360420" cy="4351337"/>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5BCAD085-E8A6-8845-BD4E-CB4CCA059FC4}" type="datetimeFigureOut">
              <a:rPr lang="en-US" smtClean="0"/>
              <a:t>6/21/2026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7036935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GB"/>
              <a:t>Click to edit Master title style</a:t>
            </a:r>
            <a:endParaRPr lang="en-US" dirty="0"/>
          </a:p>
        </p:txBody>
      </p:sp>
      <p:sp>
        <p:nvSpPr>
          <p:cNvPr id="3" name="Text Placeholder 2"/>
          <p:cNvSpPr>
            <a:spLocks noGrp="1"/>
          </p:cNvSpPr>
          <p:nvPr>
            <p:ph type="body" idx="1"/>
          </p:nvPr>
        </p:nvSpPr>
        <p:spPr>
          <a:xfrm>
            <a:off x="946404" y="1717185"/>
            <a:ext cx="3360420" cy="731520"/>
          </a:xfrm>
        </p:spPr>
        <p:txBody>
          <a:bodyPr anchor="b">
            <a:normAutofit/>
          </a:bodyPr>
          <a:lstStyle>
            <a:lvl1pPr marL="0" indent="0">
              <a:spcBef>
                <a:spcPts val="0"/>
              </a:spcBef>
              <a:buNone/>
              <a:defRPr sz="1800" b="0">
                <a:solidFill>
                  <a:schemeClr val="tx2"/>
                </a:solidFill>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946404" y="2507550"/>
            <a:ext cx="336042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1" name="Text Placeholder 10"/>
          <p:cNvSpPr>
            <a:spLocks noGrp="1"/>
          </p:cNvSpPr>
          <p:nvPr>
            <p:ph type="body" sz="quarter" idx="13"/>
          </p:nvPr>
        </p:nvSpPr>
        <p:spPr>
          <a:xfrm>
            <a:off x="4599432" y="1717185"/>
            <a:ext cx="3364992" cy="731520"/>
          </a:xfrm>
        </p:spPr>
        <p:txBody>
          <a:bodyPr anchor="b">
            <a:normAutofit/>
          </a:bodyPr>
          <a:lstStyle>
            <a:lvl1pPr marL="0" indent="0">
              <a:buFontTx/>
              <a:buNone/>
              <a:defRPr lang="en-US" sz="1800" b="0" kern="1200" spc="10" baseline="0" dirty="0">
                <a:solidFill>
                  <a:schemeClr val="tx2"/>
                </a:solidFill>
                <a:latin typeface="+mn-lt"/>
                <a:ea typeface="+mn-ea"/>
                <a:cs typeface="+mn-cs"/>
              </a:defRPr>
            </a:lvl1pPr>
          </a:lstStyle>
          <a:p>
            <a:pPr marL="0" lvl="0" indent="0" algn="l" defTabSz="914400" rtl="0" eaLnBrk="1" latinLnBrk="0" hangingPunct="1">
              <a:lnSpc>
                <a:spcPct val="95000"/>
              </a:lnSpc>
              <a:spcBef>
                <a:spcPts val="0"/>
              </a:spcBef>
              <a:spcAft>
                <a:spcPts val="200"/>
              </a:spcAft>
              <a:buClr>
                <a:schemeClr val="accent1"/>
              </a:buClr>
              <a:buSzPct val="80000"/>
              <a:buNone/>
            </a:pPr>
            <a:r>
              <a:rPr lang="en-GB"/>
              <a:t>Click to edit Master text styles</a:t>
            </a:r>
          </a:p>
        </p:txBody>
      </p:sp>
      <p:sp>
        <p:nvSpPr>
          <p:cNvPr id="6" name="Content Placeholder 5"/>
          <p:cNvSpPr>
            <a:spLocks noGrp="1"/>
          </p:cNvSpPr>
          <p:nvPr>
            <p:ph sz="quarter" idx="4"/>
          </p:nvPr>
        </p:nvSpPr>
        <p:spPr>
          <a:xfrm>
            <a:off x="4594860" y="2507550"/>
            <a:ext cx="336042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5BCAD085-E8A6-8845-BD4E-CB4CCA059FC4}" type="datetimeFigureOut">
              <a:rPr lang="en-US" smtClean="0"/>
              <a:t>6/21/2026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7797049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5BCAD085-E8A6-8845-BD4E-CB4CCA059FC4}" type="datetimeFigureOut">
              <a:rPr lang="en-US" smtClean="0"/>
              <a:t>6/21/2026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1160124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6/21/2026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1202706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936" y="457201"/>
            <a:ext cx="2400300" cy="1600197"/>
          </a:xfrm>
        </p:spPr>
        <p:txBody>
          <a:bodyPr anchor="b">
            <a:normAutofit/>
          </a:bodyPr>
          <a:lstStyle>
            <a:lvl1pPr>
              <a:defRPr sz="2800" b="0" baseline="0"/>
            </a:lvl1pPr>
          </a:lstStyle>
          <a:p>
            <a:r>
              <a:rPr lang="en-GB"/>
              <a:t>Click to edit Master title style</a:t>
            </a:r>
            <a:endParaRPr lang="en-US" dirty="0"/>
          </a:p>
        </p:txBody>
      </p:sp>
      <p:sp>
        <p:nvSpPr>
          <p:cNvPr id="3" name="Content Placeholder 2"/>
          <p:cNvSpPr>
            <a:spLocks noGrp="1"/>
          </p:cNvSpPr>
          <p:nvPr>
            <p:ph idx="1"/>
          </p:nvPr>
        </p:nvSpPr>
        <p:spPr>
          <a:xfrm>
            <a:off x="3378200" y="685800"/>
            <a:ext cx="4559300" cy="5486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630936" y="2099735"/>
            <a:ext cx="2400300" cy="3810001"/>
          </a:xfrm>
        </p:spPr>
        <p:txBody>
          <a:bodyPr>
            <a:normAutofit/>
          </a:bodyPr>
          <a:lstStyle>
            <a:lvl1pPr marL="0" indent="0">
              <a:lnSpc>
                <a:spcPct val="114000"/>
              </a:lnSpc>
              <a:spcBef>
                <a:spcPts val="800"/>
              </a:spcBef>
              <a:buNone/>
              <a:defRPr sz="13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6/21/2026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0288172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5105400"/>
            <a:ext cx="8469630" cy="17526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5800" y="5257800"/>
            <a:ext cx="7486650" cy="914400"/>
          </a:xfrm>
        </p:spPr>
        <p:txBody>
          <a:bodyPr anchor="b">
            <a:normAutofit/>
          </a:bodyPr>
          <a:lstStyle>
            <a:lvl1pPr>
              <a:defRPr sz="2800" b="0">
                <a:solidFill>
                  <a:schemeClr val="bg1"/>
                </a:solidFill>
              </a:defRPr>
            </a:lvl1pPr>
          </a:lstStyle>
          <a:p>
            <a:r>
              <a:rPr lang="en-GB"/>
              <a:t>Click to edit Master title style</a:t>
            </a:r>
            <a:endParaRPr lang="en-US" dirty="0"/>
          </a:p>
        </p:txBody>
      </p:sp>
      <p:sp>
        <p:nvSpPr>
          <p:cNvPr id="3" name="Picture Placeholder 2"/>
          <p:cNvSpPr>
            <a:spLocks noGrp="1" noChangeAspect="1"/>
          </p:cNvSpPr>
          <p:nvPr>
            <p:ph type="pic" idx="1"/>
          </p:nvPr>
        </p:nvSpPr>
        <p:spPr>
          <a:xfrm>
            <a:off x="0" y="1"/>
            <a:ext cx="8469630" cy="5128923"/>
          </a:xfrm>
          <a:solidFill>
            <a:schemeClr val="accent1"/>
          </a:solidFill>
        </p:spPr>
        <p:txBody>
          <a:bodyPr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685800" y="6108590"/>
            <a:ext cx="7486650" cy="597011"/>
          </a:xfrm>
        </p:spPr>
        <p:txBody>
          <a:bodyPr>
            <a:normAutofit/>
          </a:bodyPr>
          <a:lstStyle>
            <a:lvl1pPr marL="0" indent="0">
              <a:lnSpc>
                <a:spcPct val="100000"/>
              </a:lnSpc>
              <a:spcBef>
                <a:spcPts val="800"/>
              </a:spcBef>
              <a:buNone/>
              <a:defRPr sz="1300">
                <a:solidFill>
                  <a:schemeClr val="bg1">
                    <a:lumMod val="8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6/21/2026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0206078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6/21/2026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3383091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86525" y="381000"/>
            <a:ext cx="1857375" cy="5897562"/>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571500" y="381000"/>
            <a:ext cx="5800725" cy="5897562"/>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6/21/2026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562076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8418195" y="0"/>
            <a:ext cx="731520"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Title Placeholder 1"/>
          <p:cNvSpPr>
            <a:spLocks noGrp="1"/>
          </p:cNvSpPr>
          <p:nvPr>
            <p:ph type="title"/>
          </p:nvPr>
        </p:nvSpPr>
        <p:spPr>
          <a:xfrm>
            <a:off x="946404" y="365760"/>
            <a:ext cx="7269480" cy="1325562"/>
          </a:xfrm>
          <a:prstGeom prst="rect">
            <a:avLst/>
          </a:prstGeom>
        </p:spPr>
        <p:txBody>
          <a:bodyPr vert="horz" lIns="91440" tIns="45720" rIns="91440" bIns="45720" rtlCol="0" anchor="b">
            <a:normAutofit/>
          </a:bodyPr>
          <a:lstStyle/>
          <a:p>
            <a:r>
              <a:rPr lang="en-GB"/>
              <a:t>Click to edit Master title style</a:t>
            </a:r>
            <a:endParaRPr lang="en-US" dirty="0"/>
          </a:p>
        </p:txBody>
      </p:sp>
      <p:sp>
        <p:nvSpPr>
          <p:cNvPr id="3" name="Text Placeholder 2"/>
          <p:cNvSpPr>
            <a:spLocks noGrp="1"/>
          </p:cNvSpPr>
          <p:nvPr>
            <p:ph type="body" idx="1"/>
          </p:nvPr>
        </p:nvSpPr>
        <p:spPr>
          <a:xfrm>
            <a:off x="946404" y="1828801"/>
            <a:ext cx="6446520" cy="4351337"/>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rot="16200000">
            <a:off x="7831456" y="1044178"/>
            <a:ext cx="1904999" cy="273844"/>
          </a:xfrm>
          <a:prstGeom prst="rect">
            <a:avLst/>
          </a:prstGeom>
        </p:spPr>
        <p:txBody>
          <a:bodyPr vert="horz" lIns="91440" tIns="45720" rIns="91440" bIns="45720" rtlCol="0" anchor="ctr"/>
          <a:lstStyle>
            <a:lvl1pPr algn="r">
              <a:defRPr sz="1050" b="0">
                <a:solidFill>
                  <a:schemeClr val="tx2">
                    <a:lumMod val="20000"/>
                    <a:lumOff val="80000"/>
                  </a:schemeClr>
                </a:solidFill>
              </a:defRPr>
            </a:lvl1pPr>
          </a:lstStyle>
          <a:p>
            <a:fld id="{5BCAD085-E8A6-8845-BD4E-CB4CCA059FC4}" type="datetimeFigureOut">
              <a:rPr lang="en-US" smtClean="0"/>
              <a:t>6/21/2026</a:t>
            </a:fld>
            <a:endParaRPr lang="en-US"/>
          </a:p>
        </p:txBody>
      </p:sp>
      <p:sp>
        <p:nvSpPr>
          <p:cNvPr id="5" name="Footer Placeholder 4"/>
          <p:cNvSpPr>
            <a:spLocks noGrp="1"/>
          </p:cNvSpPr>
          <p:nvPr>
            <p:ph type="ftr" sz="quarter" idx="3"/>
          </p:nvPr>
        </p:nvSpPr>
        <p:spPr>
          <a:xfrm rot="16200000">
            <a:off x="6993255" y="4092178"/>
            <a:ext cx="3581400" cy="273844"/>
          </a:xfrm>
          <a:prstGeom prst="rect">
            <a:avLst/>
          </a:prstGeom>
        </p:spPr>
        <p:txBody>
          <a:bodyPr vert="horz" lIns="91440" tIns="45720" rIns="91440" bIns="45720" rtlCol="0" anchor="ctr"/>
          <a:lstStyle>
            <a:lvl1pPr algn="l">
              <a:defRPr sz="1050">
                <a:solidFill>
                  <a:schemeClr val="tx2">
                    <a:lumMod val="20000"/>
                    <a:lumOff val="80000"/>
                  </a:schemeClr>
                </a:solidFill>
              </a:defRPr>
            </a:lvl1pPr>
          </a:lstStyle>
          <a:p>
            <a:endParaRPr lang="en-US"/>
          </a:p>
        </p:txBody>
      </p:sp>
      <p:sp>
        <p:nvSpPr>
          <p:cNvPr id="6" name="Slide Number Placeholder 5"/>
          <p:cNvSpPr>
            <a:spLocks noGrp="1"/>
          </p:cNvSpPr>
          <p:nvPr>
            <p:ph type="sldNum" sz="quarter" idx="4"/>
          </p:nvPr>
        </p:nvSpPr>
        <p:spPr>
          <a:xfrm>
            <a:off x="8441055" y="6172201"/>
            <a:ext cx="685800" cy="593725"/>
          </a:xfrm>
          <a:prstGeom prst="rect">
            <a:avLst/>
          </a:prstGeom>
        </p:spPr>
        <p:txBody>
          <a:bodyPr vert="horz" lIns="27432" tIns="45720" rIns="27432" bIns="45720" rtlCol="0" anchor="ctr">
            <a:normAutofit/>
          </a:bodyPr>
          <a:lstStyle>
            <a:lvl1pPr algn="ctr">
              <a:defRPr sz="3200">
                <a:solidFill>
                  <a:schemeClr val="tx2">
                    <a:lumMod val="60000"/>
                    <a:lumOff val="40000"/>
                  </a:schemeClr>
                </a:solidFill>
              </a:defRPr>
            </a:lvl1pPr>
          </a:lstStyle>
          <a:p>
            <a:fld id="{C1FF6DA9-008F-8B48-92A6-B652298478BF}" type="slidenum">
              <a:rPr lang="en-US" smtClean="0"/>
              <a:t>‹#›</a:t>
            </a:fld>
            <a:endParaRPr lang="en-US"/>
          </a:p>
        </p:txBody>
      </p:sp>
      <p:pic>
        <p:nvPicPr>
          <p:cNvPr id="8" name="Picture 7" descr="EdNest&#10;&#10;AI-generated content may be incorrect.">
            <a:extLst>
              <a:ext uri="{FF2B5EF4-FFF2-40B4-BE49-F238E27FC236}">
                <a16:creationId xmlns:a16="http://schemas.microsoft.com/office/drawing/2014/main" id="{954C1B9D-62A5-DB1D-FB80-34235B57206A}"/>
              </a:ext>
            </a:extLst>
          </p:cNvPr>
          <p:cNvPicPr>
            <a:picLocks noChangeAspect="1"/>
          </p:cNvPicPr>
          <p:nvPr userDrawn="1"/>
        </p:nvPicPr>
        <p:blipFill>
          <a:blip r:embed="rId13"/>
          <a:srcRect l="14936" t="18526" r="18830" b="21084"/>
          <a:stretch>
            <a:fillRect/>
          </a:stretch>
        </p:blipFill>
        <p:spPr>
          <a:xfrm>
            <a:off x="8518484" y="123713"/>
            <a:ext cx="530942" cy="484094"/>
          </a:xfrm>
          <a:prstGeom prst="rect">
            <a:avLst/>
          </a:prstGeom>
        </p:spPr>
      </p:pic>
    </p:spTree>
    <p:extLst>
      <p:ext uri="{BB962C8B-B14F-4D97-AF65-F5344CB8AC3E}">
        <p14:creationId xmlns:p14="http://schemas.microsoft.com/office/powerpoint/2010/main" val="334976419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000" kern="1200" spc="-50" baseline="0">
          <a:solidFill>
            <a:schemeClr val="tx1"/>
          </a:solidFill>
          <a:latin typeface="+mj-lt"/>
          <a:ea typeface="+mj-ea"/>
          <a:cs typeface="+mj-cs"/>
        </a:defRPr>
      </a:lvl1pPr>
    </p:titleStyle>
    <p:bodyStyle>
      <a:lvl1pPr marL="182880" indent="-182880" algn="l" defTabSz="914400" rtl="0" eaLnBrk="1" latinLnBrk="0" hangingPunct="1">
        <a:lnSpc>
          <a:spcPct val="95000"/>
        </a:lnSpc>
        <a:spcBef>
          <a:spcPts val="1400"/>
        </a:spcBef>
        <a:spcAft>
          <a:spcPts val="200"/>
        </a:spcAft>
        <a:buClr>
          <a:schemeClr val="accent1"/>
        </a:buClr>
        <a:buSzPct val="80000"/>
        <a:buFont typeface="Arial" pitchFamily="34" charset="0"/>
        <a:buChar char="•"/>
        <a:defRPr sz="1800" kern="1200" spc="10" baseline="0">
          <a:solidFill>
            <a:schemeClr val="tx1"/>
          </a:solidFill>
          <a:latin typeface="+mn-lt"/>
          <a:ea typeface="+mn-ea"/>
          <a:cs typeface="+mn-cs"/>
        </a:defRPr>
      </a:lvl1pPr>
      <a:lvl2pPr marL="45720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600" kern="1200">
          <a:solidFill>
            <a:schemeClr val="tx1">
              <a:lumMod val="85000"/>
              <a:lumOff val="15000"/>
            </a:schemeClr>
          </a:solidFill>
          <a:latin typeface="+mn-lt"/>
          <a:ea typeface="+mn-ea"/>
          <a:cs typeface="+mn-cs"/>
        </a:defRPr>
      </a:lvl2pPr>
      <a:lvl3pPr marL="73152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3pPr>
      <a:lvl4pPr marL="100584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4pPr>
      <a:lvl5pPr marL="128016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0F7FA"/>
        </a:solidFill>
        <a:effectLst/>
      </p:bgPr>
    </p:bg>
    <p:spTree>
      <p:nvGrpSpPr>
        <p:cNvPr id="1" name=""/>
        <p:cNvGrpSpPr/>
        <p:nvPr/>
      </p:nvGrpSpPr>
      <p:grpSpPr>
        <a:xfrm>
          <a:off x="0" y="0"/>
          <a:ext cx="0" cy="0"/>
          <a:chOff x="0" y="0"/>
          <a:chExt cx="0" cy="0"/>
        </a:xfrm>
      </p:grpSpPr>
      <p:sp>
        <p:nvSpPr>
          <p:cNvPr id="2" name="TextBox 1"/>
          <p:cNvSpPr txBox="1"/>
          <p:nvPr/>
        </p:nvSpPr>
        <p:spPr>
          <a:xfrm>
            <a:off x="365760" y="228600"/>
            <a:ext cx="7393093" cy="615553"/>
          </a:xfrm>
          <a:prstGeom prst="rect">
            <a:avLst/>
          </a:prstGeom>
          <a:noFill/>
        </p:spPr>
        <p:txBody>
          <a:bodyPr wrap="square">
            <a:spAutoFit/>
          </a:bodyPr>
          <a:lstStyle/>
          <a:p>
            <a:r>
              <a:rPr sz="3400" b="1" i="0" dirty="0">
                <a:solidFill>
                  <a:srgbClr val="000080"/>
                </a:solidFill>
                <a:latin typeface="Comic Sans MS"/>
              </a:rPr>
              <a:t>Year </a:t>
            </a:r>
            <a:r>
              <a:rPr lang="en-GB" sz="3400" b="1" i="0" dirty="0">
                <a:solidFill>
                  <a:srgbClr val="000080"/>
                </a:solidFill>
                <a:latin typeface="Comic Sans MS"/>
              </a:rPr>
              <a:t>3</a:t>
            </a:r>
            <a:r>
              <a:rPr sz="3400" b="1" i="0" dirty="0">
                <a:solidFill>
                  <a:srgbClr val="000080"/>
                </a:solidFill>
                <a:latin typeface="Comic Sans MS"/>
              </a:rPr>
              <a:t> Non‑Chronological Reports </a:t>
            </a:r>
          </a:p>
        </p:txBody>
      </p:sp>
      <p:sp>
        <p:nvSpPr>
          <p:cNvPr id="3" name="TextBox 2"/>
          <p:cNvSpPr txBox="1"/>
          <p:nvPr/>
        </p:nvSpPr>
        <p:spPr>
          <a:xfrm>
            <a:off x="365760" y="2203027"/>
            <a:ext cx="7393093" cy="3539430"/>
          </a:xfrm>
          <a:prstGeom prst="rect">
            <a:avLst/>
          </a:prstGeom>
          <a:noFill/>
        </p:spPr>
        <p:txBody>
          <a:bodyPr wrap="square">
            <a:spAutoFit/>
          </a:bodyPr>
          <a:lstStyle/>
          <a:p>
            <a:r>
              <a:rPr sz="2800" b="0" i="0" dirty="0">
                <a:solidFill>
                  <a:srgbClr val="000080"/>
                </a:solidFill>
                <a:latin typeface="Comic Sans MS"/>
              </a:rPr>
              <a:t>8‑lesson sequence with explicit narration, teacher modelling, guided practice and independent tasks.</a:t>
            </a:r>
          </a:p>
          <a:p>
            <a:endParaRPr sz="2800" b="0" i="0" dirty="0">
              <a:solidFill>
                <a:srgbClr val="000080"/>
              </a:solidFill>
              <a:latin typeface="Comic Sans MS"/>
            </a:endParaRPr>
          </a:p>
          <a:p>
            <a:r>
              <a:rPr sz="2800" b="0" i="0" dirty="0">
                <a:solidFill>
                  <a:srgbClr val="000080"/>
                </a:solidFill>
                <a:latin typeface="Comic Sans MS"/>
              </a:rPr>
              <a:t>Core model text: All About Penguins.</a:t>
            </a:r>
          </a:p>
          <a:p>
            <a:r>
              <a:rPr sz="2800" b="0" i="0" dirty="0">
                <a:solidFill>
                  <a:srgbClr val="000080"/>
                </a:solidFill>
                <a:latin typeface="Comic Sans MS"/>
              </a:rPr>
              <a:t>Writing outcome: an independent non‑chronological report (e.g., All About Owls).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E0F7FA"/>
        </a:solidFill>
        <a:effectLst/>
      </p:bgPr>
    </p:bg>
    <p:spTree>
      <p:nvGrpSpPr>
        <p:cNvPr id="1" name=""/>
        <p:cNvGrpSpPr/>
        <p:nvPr/>
      </p:nvGrpSpPr>
      <p:grpSpPr>
        <a:xfrm>
          <a:off x="0" y="0"/>
          <a:ext cx="0" cy="0"/>
          <a:chOff x="0" y="0"/>
          <a:chExt cx="0" cy="0"/>
        </a:xfrm>
      </p:grpSpPr>
      <p:sp>
        <p:nvSpPr>
          <p:cNvPr id="2" name="TextBox 1"/>
          <p:cNvSpPr txBox="1"/>
          <p:nvPr/>
        </p:nvSpPr>
        <p:spPr>
          <a:xfrm>
            <a:off x="365760" y="228600"/>
            <a:ext cx="11795760" cy="731520"/>
          </a:xfrm>
          <a:prstGeom prst="rect">
            <a:avLst/>
          </a:prstGeom>
          <a:noFill/>
        </p:spPr>
        <p:txBody>
          <a:bodyPr wrap="square">
            <a:spAutoFit/>
          </a:bodyPr>
          <a:lstStyle/>
          <a:p>
            <a:r>
              <a:rPr sz="3400" b="1" i="0">
                <a:solidFill>
                  <a:srgbClr val="000080"/>
                </a:solidFill>
                <a:latin typeface="Comic Sans MS"/>
              </a:rPr>
              <a:t>Lesson 1 – Learning Objective</a:t>
            </a:r>
          </a:p>
        </p:txBody>
      </p:sp>
      <p:sp>
        <p:nvSpPr>
          <p:cNvPr id="3" name="TextBox 2"/>
          <p:cNvSpPr txBox="1"/>
          <p:nvPr/>
        </p:nvSpPr>
        <p:spPr>
          <a:xfrm>
            <a:off x="521547" y="1417320"/>
            <a:ext cx="7047653" cy="2246769"/>
          </a:xfrm>
          <a:prstGeom prst="rect">
            <a:avLst/>
          </a:prstGeom>
          <a:noFill/>
        </p:spPr>
        <p:txBody>
          <a:bodyPr wrap="square">
            <a:spAutoFit/>
          </a:bodyPr>
          <a:lstStyle/>
          <a:p>
            <a:r>
              <a:rPr sz="2800" b="0" i="0" dirty="0">
                <a:solidFill>
                  <a:srgbClr val="000080"/>
                </a:solidFill>
                <a:latin typeface="Comic Sans MS"/>
              </a:rPr>
              <a:t>Today we are learning </a:t>
            </a:r>
            <a:r>
              <a:rPr lang="en-GB" sz="2800" b="0" i="0">
                <a:solidFill>
                  <a:srgbClr val="000080"/>
                </a:solidFill>
                <a:latin typeface="Comic Sans MS"/>
              </a:rPr>
              <a:t>to identify the key features of </a:t>
            </a:r>
            <a:r>
              <a:rPr sz="2800" b="0" i="0" dirty="0">
                <a:solidFill>
                  <a:srgbClr val="000080"/>
                </a:solidFill>
                <a:latin typeface="Comic Sans MS"/>
              </a:rPr>
              <a:t>a non‑chronological report</a:t>
            </a:r>
            <a:r>
              <a:rPr lang="en-GB" sz="2800" b="0" i="0">
                <a:solidFill>
                  <a:srgbClr val="000080"/>
                </a:solidFill>
                <a:latin typeface="Comic Sans MS"/>
              </a:rPr>
              <a:t>, including how authors use headings, subheadings</a:t>
            </a:r>
            <a:r>
              <a:rPr sz="2800" b="0" i="0" dirty="0">
                <a:solidFill>
                  <a:srgbClr val="000080"/>
                </a:solidFill>
                <a:latin typeface="Comic Sans MS"/>
              </a:rPr>
              <a:t> and </a:t>
            </a:r>
            <a:r>
              <a:rPr lang="en-GB" sz="2800" b="0" i="0">
                <a:solidFill>
                  <a:srgbClr val="000080"/>
                </a:solidFill>
                <a:latin typeface="Comic Sans MS"/>
              </a:rPr>
              <a:t>paragraphs to organise information</a:t>
            </a:r>
            <a:r>
              <a:rPr sz="2800" b="0" i="0" dirty="0">
                <a:solidFill>
                  <a:srgbClr val="000080"/>
                </a:solidFill>
                <a:latin typeface="Comic Sans MS"/>
              </a:rPr>
              <a:t> clearly.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E0F7FA"/>
        </a:solidFill>
        <a:effectLst/>
      </p:bgPr>
    </p:bg>
    <p:spTree>
      <p:nvGrpSpPr>
        <p:cNvPr id="1" name=""/>
        <p:cNvGrpSpPr/>
        <p:nvPr/>
      </p:nvGrpSpPr>
      <p:grpSpPr>
        <a:xfrm>
          <a:off x="0" y="0"/>
          <a:ext cx="0" cy="0"/>
          <a:chOff x="0" y="0"/>
          <a:chExt cx="0" cy="0"/>
        </a:xfrm>
      </p:grpSpPr>
      <p:sp>
        <p:nvSpPr>
          <p:cNvPr id="2" name="TextBox 1"/>
          <p:cNvSpPr txBox="1"/>
          <p:nvPr/>
        </p:nvSpPr>
        <p:spPr>
          <a:xfrm>
            <a:off x="365760" y="228600"/>
            <a:ext cx="6695440" cy="615553"/>
          </a:xfrm>
          <a:prstGeom prst="rect">
            <a:avLst/>
          </a:prstGeom>
          <a:noFill/>
        </p:spPr>
        <p:txBody>
          <a:bodyPr wrap="square">
            <a:spAutoFit/>
          </a:bodyPr>
          <a:lstStyle/>
          <a:p>
            <a:r>
              <a:rPr sz="3400" b="1" i="0" dirty="0">
                <a:solidFill>
                  <a:srgbClr val="000080"/>
                </a:solidFill>
                <a:latin typeface="Comic Sans MS"/>
              </a:rPr>
              <a:t>Lesson 1 – Our Focus Today</a:t>
            </a:r>
          </a:p>
        </p:txBody>
      </p:sp>
      <p:sp>
        <p:nvSpPr>
          <p:cNvPr id="3" name="TextBox 2"/>
          <p:cNvSpPr txBox="1"/>
          <p:nvPr/>
        </p:nvSpPr>
        <p:spPr>
          <a:xfrm>
            <a:off x="288758" y="1739499"/>
            <a:ext cx="8239760" cy="3539430"/>
          </a:xfrm>
          <a:prstGeom prst="rect">
            <a:avLst/>
          </a:prstGeom>
          <a:noFill/>
        </p:spPr>
        <p:txBody>
          <a:bodyPr wrap="square">
            <a:spAutoFit/>
          </a:bodyPr>
          <a:lstStyle/>
          <a:p>
            <a:pPr marL="457200" indent="-457200">
              <a:buFont typeface="Arial" panose="020B0604020202020204" pitchFamily="34" charset="0"/>
              <a:buChar char="•"/>
            </a:pPr>
            <a:r>
              <a:rPr sz="2800" b="0" i="0" dirty="0">
                <a:solidFill>
                  <a:srgbClr val="000080"/>
                </a:solidFill>
                <a:latin typeface="Comic Sans MS"/>
              </a:rPr>
              <a:t>Today we are </a:t>
            </a:r>
            <a:r>
              <a:rPr lang="en-GB" sz="2800" b="0" i="0" dirty="0">
                <a:solidFill>
                  <a:srgbClr val="000080"/>
                </a:solidFill>
                <a:latin typeface="Comic Sans MS"/>
              </a:rPr>
              <a:t>exploring the structure and purpose of </a:t>
            </a:r>
            <a:r>
              <a:rPr sz="2800" b="0" i="0" dirty="0">
                <a:solidFill>
                  <a:srgbClr val="000080"/>
                </a:solidFill>
                <a:latin typeface="Comic Sans MS"/>
              </a:rPr>
              <a:t>a non‑chronological report.</a:t>
            </a:r>
          </a:p>
          <a:p>
            <a:pPr marL="457200" indent="-457200">
              <a:buFont typeface="Arial" panose="020B0604020202020204" pitchFamily="34" charset="0"/>
              <a:buChar char="•"/>
            </a:pPr>
            <a:r>
              <a:rPr sz="2800" b="0" i="0" dirty="0">
                <a:solidFill>
                  <a:srgbClr val="000080"/>
                </a:solidFill>
                <a:latin typeface="Comic Sans MS"/>
              </a:rPr>
              <a:t>We will </a:t>
            </a:r>
            <a:r>
              <a:rPr lang="en-GB" sz="2800" b="0" i="0" dirty="0">
                <a:solidFill>
                  <a:srgbClr val="000080"/>
                </a:solidFill>
                <a:latin typeface="Comic Sans MS"/>
              </a:rPr>
              <a:t>analyse </a:t>
            </a:r>
            <a:r>
              <a:rPr sz="2800" b="0" i="0" dirty="0">
                <a:solidFill>
                  <a:srgbClr val="000080"/>
                </a:solidFill>
                <a:latin typeface="Comic Sans MS"/>
              </a:rPr>
              <a:t>how a report </a:t>
            </a:r>
            <a:r>
              <a:rPr lang="en-GB" sz="2800" b="0" i="0" dirty="0">
                <a:solidFill>
                  <a:srgbClr val="000080"/>
                </a:solidFill>
                <a:latin typeface="Comic Sans MS"/>
              </a:rPr>
              <a:t>presents factual </a:t>
            </a:r>
            <a:r>
              <a:rPr sz="2800" b="0" i="0" dirty="0">
                <a:solidFill>
                  <a:srgbClr val="000080"/>
                </a:solidFill>
                <a:latin typeface="Comic Sans MS"/>
              </a:rPr>
              <a:t>information </a:t>
            </a:r>
            <a:r>
              <a:rPr lang="en-GB" sz="2800" b="0" i="0" dirty="0">
                <a:solidFill>
                  <a:srgbClr val="000080"/>
                </a:solidFill>
                <a:latin typeface="Comic Sans MS"/>
              </a:rPr>
              <a:t>organised by topic, rather than in time order</a:t>
            </a:r>
            <a:r>
              <a:rPr sz="2800" b="0" i="0" dirty="0">
                <a:solidFill>
                  <a:srgbClr val="000080"/>
                </a:solidFill>
                <a:latin typeface="Comic Sans MS"/>
              </a:rPr>
              <a:t>.</a:t>
            </a:r>
          </a:p>
          <a:p>
            <a:pPr marL="457200" indent="-457200">
              <a:buFont typeface="Arial" panose="020B0604020202020204" pitchFamily="34" charset="0"/>
              <a:buChar char="•"/>
            </a:pPr>
            <a:r>
              <a:rPr sz="2800" b="0" i="0" dirty="0">
                <a:solidFill>
                  <a:srgbClr val="000080"/>
                </a:solidFill>
                <a:latin typeface="Comic Sans MS"/>
              </a:rPr>
              <a:t>We will </a:t>
            </a:r>
            <a:r>
              <a:rPr lang="en-GB" sz="2800" b="0" i="0" dirty="0">
                <a:solidFill>
                  <a:srgbClr val="000080"/>
                </a:solidFill>
                <a:latin typeface="Comic Sans MS"/>
              </a:rPr>
              <a:t>identify </a:t>
            </a:r>
            <a:r>
              <a:rPr sz="2800" b="0" i="0" dirty="0">
                <a:solidFill>
                  <a:srgbClr val="000080"/>
                </a:solidFill>
                <a:latin typeface="Comic Sans MS"/>
              </a:rPr>
              <a:t>features </a:t>
            </a:r>
            <a:r>
              <a:rPr lang="en-GB" sz="2800" b="0" i="0" dirty="0">
                <a:solidFill>
                  <a:srgbClr val="000080"/>
                </a:solidFill>
                <a:latin typeface="Comic Sans MS"/>
              </a:rPr>
              <a:t>such as headings, subheadings, introductory paragraphs and topic sentences </a:t>
            </a:r>
            <a:r>
              <a:rPr sz="2800" b="0" i="0" dirty="0">
                <a:solidFill>
                  <a:srgbClr val="000080"/>
                </a:solidFill>
                <a:latin typeface="Comic Sans MS"/>
              </a:rPr>
              <a:t>that </a:t>
            </a:r>
            <a:r>
              <a:rPr lang="en-GB" sz="2800" b="0" i="0" dirty="0">
                <a:solidFill>
                  <a:srgbClr val="000080"/>
                </a:solidFill>
                <a:latin typeface="Comic Sans MS"/>
              </a:rPr>
              <a:t>guide </a:t>
            </a:r>
            <a:r>
              <a:rPr sz="2800" b="0" i="0" dirty="0">
                <a:solidFill>
                  <a:srgbClr val="000080"/>
                </a:solidFill>
                <a:latin typeface="Comic Sans MS"/>
              </a:rPr>
              <a:t>the reader.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E0F7FA"/>
        </a:solidFill>
        <a:effectLst/>
      </p:bgPr>
    </p:bg>
    <p:spTree>
      <p:nvGrpSpPr>
        <p:cNvPr id="1" name=""/>
        <p:cNvGrpSpPr/>
        <p:nvPr/>
      </p:nvGrpSpPr>
      <p:grpSpPr>
        <a:xfrm>
          <a:off x="0" y="0"/>
          <a:ext cx="0" cy="0"/>
          <a:chOff x="0" y="0"/>
          <a:chExt cx="0" cy="0"/>
        </a:xfrm>
      </p:grpSpPr>
      <p:sp>
        <p:nvSpPr>
          <p:cNvPr id="2" name="TextBox 1"/>
          <p:cNvSpPr txBox="1"/>
          <p:nvPr/>
        </p:nvSpPr>
        <p:spPr>
          <a:xfrm>
            <a:off x="1297094" y="228600"/>
            <a:ext cx="6797040" cy="615553"/>
          </a:xfrm>
          <a:prstGeom prst="rect">
            <a:avLst/>
          </a:prstGeom>
          <a:noFill/>
        </p:spPr>
        <p:txBody>
          <a:bodyPr wrap="square">
            <a:spAutoFit/>
          </a:bodyPr>
          <a:lstStyle/>
          <a:p>
            <a:r>
              <a:rPr sz="3400" b="1" i="0" dirty="0">
                <a:solidFill>
                  <a:srgbClr val="000080"/>
                </a:solidFill>
                <a:latin typeface="Comic Sans MS"/>
              </a:rPr>
              <a:t>Lesson 1 – Model Text</a:t>
            </a:r>
          </a:p>
        </p:txBody>
      </p:sp>
      <p:sp>
        <p:nvSpPr>
          <p:cNvPr id="3" name="TextBox 2"/>
          <p:cNvSpPr txBox="1"/>
          <p:nvPr/>
        </p:nvSpPr>
        <p:spPr>
          <a:xfrm>
            <a:off x="405342" y="1200000"/>
            <a:ext cx="4717626" cy="4200000"/>
          </a:xfrm>
          <a:prstGeom prst="rect">
            <a:avLst/>
          </a:prstGeom>
          <a:noFill/>
        </p:spPr>
        <p:txBody>
          <a:bodyPr wrap="square">
            <a:spAutoFit/>
          </a:bodyPr>
          <a:lstStyle/>
          <a:p>
            <a:r>
              <a:rPr sz="2400" b="1" i="0" dirty="0">
                <a:solidFill>
                  <a:srgbClr val="000080"/>
                </a:solidFill>
                <a:latin typeface="Comic Sans MS"/>
              </a:rPr>
              <a:t>All About Penguins</a:t>
            </a:r>
          </a:p>
          <a:p>
            <a:endParaRPr sz="2000" b="0" i="0" dirty="0">
              <a:solidFill>
                <a:srgbClr val="000080"/>
              </a:solidFill>
              <a:latin typeface="Comic Sans MS"/>
            </a:endParaRPr>
          </a:p>
          <a:p>
            <a:r>
              <a:rPr sz="2000" b="0" i="0" dirty="0">
                <a:solidFill>
                  <a:srgbClr val="000080"/>
                </a:solidFill>
                <a:latin typeface="Comic Sans MS"/>
              </a:rPr>
              <a:t>Penguins are </a:t>
            </a:r>
            <a:r>
              <a:rPr lang="en-GB" sz="2000" b="0" i="0" dirty="0">
                <a:solidFill>
                  <a:srgbClr val="000080"/>
                </a:solidFill>
                <a:latin typeface="Comic Sans MS"/>
              </a:rPr>
              <a:t>flightless </a:t>
            </a:r>
            <a:r>
              <a:rPr sz="2000" b="0" i="0" dirty="0">
                <a:solidFill>
                  <a:srgbClr val="000080"/>
                </a:solidFill>
                <a:latin typeface="Comic Sans MS"/>
              </a:rPr>
              <a:t>birds that </a:t>
            </a:r>
            <a:r>
              <a:rPr lang="en-GB" sz="2000" b="0" i="0" dirty="0">
                <a:solidFill>
                  <a:srgbClr val="000080"/>
                </a:solidFill>
                <a:latin typeface="Comic Sans MS"/>
              </a:rPr>
              <a:t>are found mainly </a:t>
            </a:r>
            <a:r>
              <a:rPr sz="2000" b="0" i="0" dirty="0">
                <a:solidFill>
                  <a:srgbClr val="000080"/>
                </a:solidFill>
                <a:latin typeface="Comic Sans MS"/>
              </a:rPr>
              <a:t>in </a:t>
            </a:r>
            <a:r>
              <a:rPr lang="en-GB" sz="2000" b="0" i="0" dirty="0">
                <a:solidFill>
                  <a:srgbClr val="000080"/>
                </a:solidFill>
                <a:latin typeface="Comic Sans MS"/>
              </a:rPr>
              <a:t>the Southern Hemisphere</a:t>
            </a:r>
            <a:r>
              <a:rPr sz="2000" b="0" i="0" dirty="0">
                <a:solidFill>
                  <a:srgbClr val="000080"/>
                </a:solidFill>
                <a:latin typeface="Comic Sans MS"/>
              </a:rPr>
              <a:t>. </a:t>
            </a:r>
            <a:endParaRPr lang="en-GB" sz="2000" b="0" i="0" dirty="0">
              <a:solidFill>
                <a:srgbClr val="000080"/>
              </a:solidFill>
              <a:latin typeface="Comic Sans MS"/>
            </a:endParaRPr>
          </a:p>
          <a:p>
            <a:endParaRPr lang="en-GB" sz="2000" dirty="0">
              <a:solidFill>
                <a:srgbClr val="000080"/>
              </a:solidFill>
              <a:latin typeface="Comic Sans MS"/>
            </a:endParaRPr>
          </a:p>
          <a:p>
            <a:r>
              <a:rPr lang="en-GB" sz="2000" b="0" i="0" dirty="0">
                <a:solidFill>
                  <a:srgbClr val="000080"/>
                </a:solidFill>
                <a:latin typeface="Comic Sans MS"/>
              </a:rPr>
              <a:t>Although they </a:t>
            </a:r>
            <a:r>
              <a:rPr sz="2000" b="0" i="0" dirty="0">
                <a:solidFill>
                  <a:srgbClr val="000080"/>
                </a:solidFill>
                <a:latin typeface="Comic Sans MS"/>
              </a:rPr>
              <a:t>cannot fly</a:t>
            </a:r>
            <a:r>
              <a:rPr lang="en-GB" sz="2000" b="0" i="0" dirty="0">
                <a:solidFill>
                  <a:srgbClr val="000080"/>
                </a:solidFill>
                <a:latin typeface="Comic Sans MS"/>
              </a:rPr>
              <a:t>, penguins</a:t>
            </a:r>
            <a:r>
              <a:rPr sz="2000" b="0" i="0" dirty="0">
                <a:solidFill>
                  <a:srgbClr val="000080"/>
                </a:solidFill>
                <a:latin typeface="Comic Sans MS"/>
              </a:rPr>
              <a:t> are </a:t>
            </a:r>
            <a:r>
              <a:rPr lang="en-GB" sz="2000" b="0" i="0" dirty="0">
                <a:solidFill>
                  <a:srgbClr val="000080"/>
                </a:solidFill>
                <a:latin typeface="Comic Sans MS"/>
              </a:rPr>
              <a:t>remarkably strong </a:t>
            </a:r>
            <a:r>
              <a:rPr sz="2000" b="0" i="0" dirty="0">
                <a:solidFill>
                  <a:srgbClr val="000080"/>
                </a:solidFill>
                <a:latin typeface="Comic Sans MS"/>
              </a:rPr>
              <a:t>swimmers</a:t>
            </a:r>
            <a:r>
              <a:rPr lang="en-GB" sz="2000" b="0" i="0" dirty="0">
                <a:solidFill>
                  <a:srgbClr val="000080"/>
                </a:solidFill>
                <a:latin typeface="Comic Sans MS"/>
              </a:rPr>
              <a:t> and can reach speeds of up to 22 miles per hour underwater. </a:t>
            </a:r>
          </a:p>
          <a:p>
            <a:endParaRPr lang="en-GB" sz="2000" b="0" i="0" dirty="0">
              <a:solidFill>
                <a:srgbClr val="000080"/>
              </a:solidFill>
              <a:latin typeface="Comic Sans MS"/>
            </a:endParaRPr>
          </a:p>
          <a:p>
            <a:r>
              <a:rPr lang="en-GB" sz="2000" b="0" i="0" dirty="0">
                <a:solidFill>
                  <a:srgbClr val="000080"/>
                </a:solidFill>
                <a:latin typeface="Comic Sans MS"/>
              </a:rPr>
              <a:t>These fascinating creatures have adapted to survive in some of the coldest environments on Earth</a:t>
            </a:r>
            <a:r>
              <a:rPr sz="2000" b="0" i="0" dirty="0">
                <a:solidFill>
                  <a:srgbClr val="000080"/>
                </a:solidFill>
                <a:latin typeface="Comic Sans MS"/>
              </a:rPr>
              <a:t>.</a:t>
            </a:r>
          </a:p>
        </p:txBody>
      </p:sp>
      <p:sp>
        <p:nvSpPr>
          <p:cNvPr id="4" name="TextBox 3"/>
          <p:cNvSpPr txBox="1"/>
          <p:nvPr/>
        </p:nvSpPr>
        <p:spPr>
          <a:xfrm>
            <a:off x="553720" y="5756173"/>
            <a:ext cx="8036560" cy="1015663"/>
          </a:xfrm>
          <a:prstGeom prst="rect">
            <a:avLst/>
          </a:prstGeom>
          <a:noFill/>
        </p:spPr>
        <p:txBody>
          <a:bodyPr wrap="square">
            <a:spAutoFit/>
          </a:bodyPr>
          <a:lstStyle/>
          <a:p>
            <a:r>
              <a:rPr sz="2000" b="0" i="1" dirty="0">
                <a:solidFill>
                  <a:srgbClr val="50AAD2"/>
                </a:solidFill>
                <a:latin typeface="Comic Sans MS"/>
              </a:rPr>
              <a:t>Read the text all the way through once. </a:t>
            </a:r>
            <a:r>
              <a:rPr lang="en-GB" sz="2000" b="0" i="1" dirty="0">
                <a:solidFill>
                  <a:srgbClr val="50AAD2"/>
                </a:solidFill>
                <a:latin typeface="Comic Sans MS"/>
              </a:rPr>
              <a:t>Notice how the author uses formal language and presents </a:t>
            </a:r>
            <a:r>
              <a:rPr sz="2000" b="0" i="1" dirty="0">
                <a:solidFill>
                  <a:srgbClr val="50AAD2"/>
                </a:solidFill>
                <a:latin typeface="Comic Sans MS"/>
              </a:rPr>
              <a:t>facts</a:t>
            </a:r>
            <a:r>
              <a:rPr lang="en-GB" sz="2000" b="0" i="1" dirty="0">
                <a:solidFill>
                  <a:srgbClr val="50AAD2"/>
                </a:solidFill>
                <a:latin typeface="Comic Sans MS"/>
              </a:rPr>
              <a:t> rather than telling</a:t>
            </a:r>
            <a:r>
              <a:rPr sz="2000" b="0" i="1" dirty="0">
                <a:solidFill>
                  <a:srgbClr val="50AAD2"/>
                </a:solidFill>
                <a:latin typeface="Comic Sans MS"/>
              </a:rPr>
              <a:t> a story.</a:t>
            </a:r>
          </a:p>
        </p:txBody>
      </p:sp>
      <p:pic>
        <p:nvPicPr>
          <p:cNvPr id="7" name="Picture 6">
            <a:extLst>
              <a:ext uri="{FF2B5EF4-FFF2-40B4-BE49-F238E27FC236}">
                <a16:creationId xmlns:a16="http://schemas.microsoft.com/office/drawing/2014/main" id="{70890042-EF1D-AB0F-96DB-FCBB39205C6F}"/>
              </a:ext>
            </a:extLst>
          </p:cNvPr>
          <p:cNvPicPr>
            <a:picLocks noChangeAspect="1"/>
          </p:cNvPicPr>
          <p:nvPr/>
        </p:nvPicPr>
        <p:blipFill>
          <a:blip r:embed="rId2"/>
          <a:stretch>
            <a:fillRect/>
          </a:stretch>
        </p:blipFill>
        <p:spPr>
          <a:xfrm>
            <a:off x="5560130" y="3429000"/>
            <a:ext cx="2564347" cy="170889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Picture 8">
            <a:extLst>
              <a:ext uri="{FF2B5EF4-FFF2-40B4-BE49-F238E27FC236}">
                <a16:creationId xmlns:a16="http://schemas.microsoft.com/office/drawing/2014/main" id="{D6DAB065-172E-2DF8-ADD9-B1EF34BC22D9}"/>
              </a:ext>
            </a:extLst>
          </p:cNvPr>
          <p:cNvPicPr>
            <a:picLocks noChangeAspect="1"/>
          </p:cNvPicPr>
          <p:nvPr/>
        </p:nvPicPr>
        <p:blipFill>
          <a:blip r:embed="rId3"/>
          <a:srcRect t="25462" b="1493"/>
          <a:stretch>
            <a:fillRect/>
          </a:stretch>
        </p:blipFill>
        <p:spPr>
          <a:xfrm>
            <a:off x="6674931" y="1738276"/>
            <a:ext cx="1756799" cy="192562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0" name="Legend Green"/>
          <p:cNvSpPr/>
          <p:nvPr/>
        </p:nvSpPr>
        <p:spPr>
          <a:xfrm>
            <a:off x="365760" y="860000"/>
            <a:ext cx="2200000" cy="260000"/>
          </a:xfrm>
          <a:prstGeom prst="roundRect">
            <a:avLst>
              <a:gd name="adj" fmla="val 16667"/>
            </a:avLst>
          </a:prstGeom>
          <a:solidFill>
            <a:srgbClr val="2E7D32"/>
          </a:solidFill>
          <a:ln w="0">
            <a:noFill/>
          </a:ln>
        </p:spPr>
        <p:txBody>
          <a:bodyPr lIns="91440" tIns="45720" rIns="91440" bIns="45720" anchor="ctr"/>
          <a:lstStyle/>
          <a:p>
            <a:pPr algn="ctr"/>
            <a:r>
              <a:rPr lang="en-GB" sz="1200" b="1">
                <a:solidFill>
                  <a:srgbClr val="FFFFFF"/>
                </a:solidFill>
                <a:latin typeface="Comic Sans MS"/>
              </a:rPr>
              <a:t>Topic Sentence</a:t>
            </a:r>
          </a:p>
        </p:txBody>
      </p:sp>
      <p:sp>
        <p:nvSpPr>
          <p:cNvPr id="11" name="Legend Blue"/>
          <p:cNvSpPr/>
          <p:nvPr/>
        </p:nvSpPr>
        <p:spPr>
          <a:xfrm>
            <a:off x="2700000" y="860000"/>
            <a:ext cx="2800000" cy="260000"/>
          </a:xfrm>
          <a:prstGeom prst="roundRect">
            <a:avLst>
              <a:gd name="adj" fmla="val 16667"/>
            </a:avLst>
          </a:prstGeom>
          <a:solidFill>
            <a:srgbClr val="1565C0"/>
          </a:solidFill>
          <a:ln w="0">
            <a:noFill/>
          </a:ln>
        </p:spPr>
        <p:txBody>
          <a:bodyPr lIns="91440" tIns="45720" rIns="91440" bIns="45720" anchor="ctr"/>
          <a:lstStyle/>
          <a:p>
            <a:pPr algn="ctr"/>
            <a:r>
              <a:rPr lang="en-GB" sz="1200" b="1">
                <a:solidFill>
                  <a:srgbClr val="FFFFFF"/>
                </a:solidFill>
                <a:latin typeface="Comic Sans MS"/>
              </a:rPr>
              <a:t>Conjunction / Adverbial</a:t>
            </a:r>
          </a:p>
        </p:txBody>
      </p:sp>
      <p:sp>
        <p:nvSpPr>
          <p:cNvPr id="12" name="Legend Orange"/>
          <p:cNvSpPr/>
          <p:nvPr/>
        </p:nvSpPr>
        <p:spPr>
          <a:xfrm>
            <a:off x="5640000" y="860000"/>
            <a:ext cx="2600000" cy="260000"/>
          </a:xfrm>
          <a:prstGeom prst="roundRect">
            <a:avLst>
              <a:gd name="adj" fmla="val 16667"/>
            </a:avLst>
          </a:prstGeom>
          <a:solidFill>
            <a:srgbClr val="E65100"/>
          </a:solidFill>
          <a:ln w="0">
            <a:noFill/>
          </a:ln>
        </p:spPr>
        <p:txBody>
          <a:bodyPr lIns="91440" tIns="45720" rIns="91440" bIns="45720" anchor="ctr"/>
          <a:lstStyle/>
          <a:p>
            <a:pPr algn="ctr"/>
            <a:r>
              <a:rPr lang="en-GB" sz="1200" b="1">
                <a:solidFill>
                  <a:srgbClr val="FFFFFF"/>
                </a:solidFill>
                <a:latin typeface="Comic Sans MS"/>
              </a:rPr>
              <a:t>Technical Vocabulary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Effect transition="in" filter="fade">
                                      <p:cBhvr>
                                        <p:cTn id="21" dur="1000"/>
                                        <p:tgtEl>
                                          <p:spTgt spid="3">
                                            <p:txEl>
                                              <p:pRg st="6" end="6"/>
                                            </p:txEl>
                                          </p:spTgt>
                                        </p:tgtEl>
                                      </p:cBhvr>
                                    </p:animEffect>
                                    <p:anim calcmode="lin" valueType="num">
                                      <p:cBhvr>
                                        <p:cTn id="22"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E0F7FA"/>
        </a:solidFill>
        <a:effectLst/>
      </p:bgPr>
    </p:bg>
    <p:spTree>
      <p:nvGrpSpPr>
        <p:cNvPr id="1" name=""/>
        <p:cNvGrpSpPr/>
        <p:nvPr/>
      </p:nvGrpSpPr>
      <p:grpSpPr>
        <a:xfrm>
          <a:off x="0" y="0"/>
          <a:ext cx="0" cy="0"/>
          <a:chOff x="0" y="0"/>
          <a:chExt cx="0" cy="0"/>
        </a:xfrm>
      </p:grpSpPr>
      <p:sp>
        <p:nvSpPr>
          <p:cNvPr id="2" name="TextBox 1"/>
          <p:cNvSpPr txBox="1"/>
          <p:nvPr/>
        </p:nvSpPr>
        <p:spPr>
          <a:xfrm>
            <a:off x="365760" y="228600"/>
            <a:ext cx="11795760" cy="731520"/>
          </a:xfrm>
          <a:prstGeom prst="rect">
            <a:avLst/>
          </a:prstGeom>
          <a:noFill/>
        </p:spPr>
        <p:txBody>
          <a:bodyPr wrap="square">
            <a:spAutoFit/>
          </a:bodyPr>
          <a:lstStyle/>
          <a:p>
            <a:r>
              <a:rPr sz="3400" b="1" i="0" dirty="0">
                <a:solidFill>
                  <a:srgbClr val="000080"/>
                </a:solidFill>
                <a:latin typeface="Comic Sans MS"/>
              </a:rPr>
              <a:t>Lesson 1 – Model Text (Sections)</a:t>
            </a:r>
          </a:p>
        </p:txBody>
      </p:sp>
      <p:sp>
        <p:nvSpPr>
          <p:cNvPr id="3" name="TextBox 2"/>
          <p:cNvSpPr txBox="1"/>
          <p:nvPr/>
        </p:nvSpPr>
        <p:spPr>
          <a:xfrm>
            <a:off x="496586" y="1400538"/>
            <a:ext cx="7206827" cy="4524315"/>
          </a:xfrm>
          <a:prstGeom prst="rect">
            <a:avLst/>
          </a:prstGeom>
          <a:noFill/>
        </p:spPr>
        <p:txBody>
          <a:bodyPr wrap="square">
            <a:spAutoFit/>
          </a:bodyPr>
          <a:lstStyle/>
          <a:p>
            <a:r>
              <a:rPr b="0" i="0" u="sng" dirty="0">
                <a:solidFill>
                  <a:srgbClr val="000080"/>
                </a:solidFill>
                <a:latin typeface="Comic Sans MS"/>
              </a:rPr>
              <a:t>Appearance</a:t>
            </a:r>
          </a:p>
          <a:p>
            <a:r>
              <a:rPr b="0" i="0" dirty="0">
                <a:solidFill>
                  <a:srgbClr val="000080"/>
                </a:solidFill>
                <a:latin typeface="Comic Sans MS"/>
              </a:rPr>
              <a:t>Penguins have short</a:t>
            </a:r>
            <a:r>
              <a:rPr lang="en-GB" b="0" i="0" dirty="0">
                <a:solidFill>
                  <a:srgbClr val="000080"/>
                </a:solidFill>
                <a:latin typeface="Comic Sans MS"/>
              </a:rPr>
              <a:t>, stiff</a:t>
            </a:r>
            <a:r>
              <a:rPr b="0" i="0" dirty="0">
                <a:solidFill>
                  <a:srgbClr val="000080"/>
                </a:solidFill>
                <a:latin typeface="Comic Sans MS"/>
              </a:rPr>
              <a:t> wings called flippers</a:t>
            </a:r>
            <a:r>
              <a:rPr lang="en-GB" b="0" i="0" dirty="0">
                <a:solidFill>
                  <a:srgbClr val="000080"/>
                </a:solidFill>
                <a:latin typeface="Comic Sans MS"/>
              </a:rPr>
              <a:t>, which they use to propel themselves through the water. Their bodies are covered in dense, waterproof feathers that keep them warm</a:t>
            </a:r>
            <a:r>
              <a:rPr b="0" i="0" dirty="0">
                <a:solidFill>
                  <a:srgbClr val="000080"/>
                </a:solidFill>
                <a:latin typeface="Comic Sans MS"/>
              </a:rPr>
              <a:t>. </a:t>
            </a:r>
            <a:r>
              <a:rPr lang="en-GB" b="0" i="0" dirty="0">
                <a:solidFill>
                  <a:srgbClr val="000080"/>
                </a:solidFill>
                <a:latin typeface="Comic Sans MS"/>
              </a:rPr>
              <a:t>In addition, they </a:t>
            </a:r>
            <a:r>
              <a:rPr b="0" i="0" dirty="0">
                <a:solidFill>
                  <a:srgbClr val="000080"/>
                </a:solidFill>
                <a:latin typeface="Comic Sans MS"/>
              </a:rPr>
              <a:t>have webbed feet and a </a:t>
            </a:r>
            <a:r>
              <a:rPr lang="en-GB" b="0" i="0" dirty="0">
                <a:solidFill>
                  <a:srgbClr val="000080"/>
                </a:solidFill>
                <a:latin typeface="Comic Sans MS"/>
              </a:rPr>
              <a:t>streamlined </a:t>
            </a:r>
            <a:r>
              <a:rPr b="0" i="0" dirty="0">
                <a:solidFill>
                  <a:srgbClr val="000080"/>
                </a:solidFill>
                <a:latin typeface="Comic Sans MS"/>
              </a:rPr>
              <a:t>beak.</a:t>
            </a:r>
          </a:p>
          <a:p>
            <a:endParaRPr b="0" i="0" dirty="0">
              <a:solidFill>
                <a:srgbClr val="000080"/>
              </a:solidFill>
              <a:latin typeface="Comic Sans MS"/>
            </a:endParaRPr>
          </a:p>
          <a:p>
            <a:r>
              <a:rPr b="0" i="0" u="sng" dirty="0">
                <a:solidFill>
                  <a:srgbClr val="000080"/>
                </a:solidFill>
                <a:latin typeface="Comic Sans MS"/>
              </a:rPr>
              <a:t>Food</a:t>
            </a:r>
          </a:p>
          <a:p>
            <a:r>
              <a:rPr b="0" i="0" dirty="0">
                <a:solidFill>
                  <a:srgbClr val="000080"/>
                </a:solidFill>
                <a:latin typeface="Comic Sans MS"/>
              </a:rPr>
              <a:t>Penguins </a:t>
            </a:r>
            <a:r>
              <a:rPr lang="en-GB" b="0" i="0" dirty="0">
                <a:solidFill>
                  <a:srgbClr val="000080"/>
                </a:solidFill>
                <a:latin typeface="Comic Sans MS"/>
              </a:rPr>
              <a:t>are carnivores that feed primarily on </a:t>
            </a:r>
            <a:r>
              <a:rPr b="0" i="0" dirty="0">
                <a:solidFill>
                  <a:srgbClr val="000080"/>
                </a:solidFill>
                <a:latin typeface="Comic Sans MS"/>
              </a:rPr>
              <a:t>fish, krill and squid.</a:t>
            </a:r>
            <a:r>
              <a:rPr lang="en-GB" b="0" i="0" dirty="0">
                <a:solidFill>
                  <a:srgbClr val="000080"/>
                </a:solidFill>
                <a:latin typeface="Comic Sans MS"/>
              </a:rPr>
              <a:t> Because they are excellent divers, they can hunt prey deep beneath the ocean surface.</a:t>
            </a:r>
            <a:endParaRPr b="0" i="0" dirty="0">
              <a:solidFill>
                <a:srgbClr val="000080"/>
              </a:solidFill>
              <a:latin typeface="Comic Sans MS"/>
            </a:endParaRPr>
          </a:p>
          <a:p>
            <a:endParaRPr b="0" i="0" dirty="0">
              <a:solidFill>
                <a:srgbClr val="000080"/>
              </a:solidFill>
              <a:latin typeface="Comic Sans MS"/>
            </a:endParaRPr>
          </a:p>
          <a:p>
            <a:r>
              <a:rPr b="0" i="0" u="sng" dirty="0">
                <a:solidFill>
                  <a:srgbClr val="000080"/>
                </a:solidFill>
                <a:latin typeface="Comic Sans MS"/>
              </a:rPr>
              <a:t>Habitat</a:t>
            </a:r>
          </a:p>
          <a:p>
            <a:r>
              <a:rPr b="0" i="0" dirty="0">
                <a:solidFill>
                  <a:srgbClr val="000080"/>
                </a:solidFill>
                <a:latin typeface="Comic Sans MS"/>
              </a:rPr>
              <a:t>Penguins </a:t>
            </a:r>
            <a:r>
              <a:rPr lang="en-GB" b="0" i="0" dirty="0">
                <a:solidFill>
                  <a:srgbClr val="000080"/>
                </a:solidFill>
                <a:latin typeface="Comic Sans MS"/>
              </a:rPr>
              <a:t>are found across the Southern Hemisphere, including </a:t>
            </a:r>
            <a:r>
              <a:rPr b="0" i="0" dirty="0">
                <a:solidFill>
                  <a:srgbClr val="000080"/>
                </a:solidFill>
                <a:latin typeface="Comic Sans MS"/>
              </a:rPr>
              <a:t>Antarctica</a:t>
            </a:r>
            <a:r>
              <a:rPr lang="en-GB" b="0" i="0" dirty="0">
                <a:solidFill>
                  <a:srgbClr val="000080"/>
                </a:solidFill>
                <a:latin typeface="Comic Sans MS"/>
              </a:rPr>
              <a:t>, South America and New Zealand</a:t>
            </a:r>
            <a:r>
              <a:rPr b="0" i="0" dirty="0">
                <a:solidFill>
                  <a:srgbClr val="000080"/>
                </a:solidFill>
                <a:latin typeface="Comic Sans MS"/>
              </a:rPr>
              <a:t>. </a:t>
            </a:r>
            <a:r>
              <a:rPr lang="en-GB" b="0" i="0" dirty="0">
                <a:solidFill>
                  <a:srgbClr val="000080"/>
                </a:solidFill>
                <a:latin typeface="Comic Sans MS"/>
              </a:rPr>
              <a:t>Emperor penguins </a:t>
            </a:r>
            <a:r>
              <a:rPr b="0" i="0" dirty="0">
                <a:solidFill>
                  <a:srgbClr val="000080"/>
                </a:solidFill>
                <a:latin typeface="Comic Sans MS"/>
              </a:rPr>
              <a:t>huddle together </a:t>
            </a:r>
            <a:r>
              <a:rPr lang="en-GB" b="0" i="0" dirty="0">
                <a:solidFill>
                  <a:srgbClr val="000080"/>
                </a:solidFill>
                <a:latin typeface="Comic Sans MS"/>
              </a:rPr>
              <a:t>in large groups </a:t>
            </a:r>
            <a:r>
              <a:rPr b="0" i="0" dirty="0">
                <a:solidFill>
                  <a:srgbClr val="000080"/>
                </a:solidFill>
                <a:latin typeface="Comic Sans MS"/>
              </a:rPr>
              <a:t>to </a:t>
            </a:r>
            <a:r>
              <a:rPr lang="en-GB" b="0" i="0" dirty="0">
                <a:solidFill>
                  <a:srgbClr val="000080"/>
                </a:solidFill>
                <a:latin typeface="Comic Sans MS"/>
              </a:rPr>
              <a:t>conserve body heat during the harsh Antarctic winter</a:t>
            </a:r>
            <a:r>
              <a:rPr b="0" i="0" dirty="0">
                <a:solidFill>
                  <a:srgbClr val="000080"/>
                </a:solidFill>
                <a:latin typeface="Comic Sans MS"/>
              </a:rPr>
              <a:t>.</a:t>
            </a:r>
          </a:p>
        </p:txBody>
      </p:sp>
      <p:sp>
        <p:nvSpPr>
          <p:cNvPr id="4" name="TextBox 3"/>
          <p:cNvSpPr txBox="1"/>
          <p:nvPr/>
        </p:nvSpPr>
        <p:spPr>
          <a:xfrm>
            <a:off x="548640" y="5924973"/>
            <a:ext cx="7765627" cy="707886"/>
          </a:xfrm>
          <a:prstGeom prst="rect">
            <a:avLst/>
          </a:prstGeom>
          <a:noFill/>
        </p:spPr>
        <p:txBody>
          <a:bodyPr wrap="square">
            <a:spAutoFit/>
          </a:bodyPr>
          <a:lstStyle/>
          <a:p>
            <a:r>
              <a:rPr sz="2000" b="0" i="1" dirty="0">
                <a:solidFill>
                  <a:srgbClr val="50AAD2"/>
                </a:solidFill>
                <a:latin typeface="Comic Sans MS"/>
              </a:rPr>
              <a:t>Notice how each </a:t>
            </a:r>
            <a:r>
              <a:rPr lang="en-GB" sz="2000" b="0" i="1">
                <a:solidFill>
                  <a:srgbClr val="50AAD2"/>
                </a:solidFill>
                <a:latin typeface="Comic Sans MS"/>
              </a:rPr>
              <a:t>paragraph focuses on </a:t>
            </a:r>
            <a:r>
              <a:rPr sz="2000" b="0" i="1" dirty="0">
                <a:solidFill>
                  <a:srgbClr val="50AAD2"/>
                </a:solidFill>
                <a:latin typeface="Comic Sans MS"/>
              </a:rPr>
              <a:t>one topic</a:t>
            </a:r>
            <a:r>
              <a:rPr lang="en-GB" sz="2000" b="0" i="1">
                <a:solidFill>
                  <a:srgbClr val="50AAD2"/>
                </a:solidFill>
                <a:latin typeface="Comic Sans MS"/>
              </a:rPr>
              <a:t>. Each begins with a topic sentence that introduces the main idea.</a:t>
            </a:r>
            <a:endParaRPr sz="2000" b="0" i="1" dirty="0">
              <a:solidFill>
                <a:srgbClr val="50AAD2"/>
              </a:solidFill>
              <a:latin typeface="Comic Sans MS"/>
            </a:endParaRPr>
          </a:p>
        </p:txBody>
      </p:sp>
      <p:sp>
        <p:nvSpPr>
          <p:cNvPr id="10" name="Legend Green"/>
          <p:cNvSpPr/>
          <p:nvPr/>
        </p:nvSpPr>
        <p:spPr>
          <a:xfrm>
            <a:off x="360000" y="933147"/>
            <a:ext cx="2200000" cy="260000"/>
          </a:xfrm>
          <a:prstGeom prst="roundRect">
            <a:avLst>
              <a:gd name="adj" fmla="val 16667"/>
            </a:avLst>
          </a:prstGeom>
          <a:solidFill>
            <a:srgbClr val="2E7D32"/>
          </a:solidFill>
          <a:ln w="0">
            <a:noFill/>
          </a:ln>
        </p:spPr>
        <p:txBody>
          <a:bodyPr lIns="91440" tIns="45720" rIns="91440" bIns="45720" anchor="ctr"/>
          <a:lstStyle/>
          <a:p>
            <a:pPr algn="ctr"/>
            <a:r>
              <a:rPr lang="en-GB" sz="1200" b="1" dirty="0">
                <a:solidFill>
                  <a:srgbClr val="FFFFFF"/>
                </a:solidFill>
                <a:latin typeface="Comic Sans MS"/>
              </a:rPr>
              <a:t>Topic Sentence</a:t>
            </a:r>
          </a:p>
        </p:txBody>
      </p:sp>
      <p:sp>
        <p:nvSpPr>
          <p:cNvPr id="11" name="Legend Blue"/>
          <p:cNvSpPr/>
          <p:nvPr/>
        </p:nvSpPr>
        <p:spPr>
          <a:xfrm>
            <a:off x="2699999" y="926327"/>
            <a:ext cx="2800000" cy="260000"/>
          </a:xfrm>
          <a:prstGeom prst="roundRect">
            <a:avLst>
              <a:gd name="adj" fmla="val 16667"/>
            </a:avLst>
          </a:prstGeom>
          <a:solidFill>
            <a:srgbClr val="1565C0"/>
          </a:solidFill>
          <a:ln w="0">
            <a:noFill/>
          </a:ln>
        </p:spPr>
        <p:txBody>
          <a:bodyPr lIns="91440" tIns="45720" rIns="91440" bIns="45720" anchor="ctr"/>
          <a:lstStyle/>
          <a:p>
            <a:pPr algn="ctr"/>
            <a:r>
              <a:rPr lang="en-GB" sz="1200" b="1">
                <a:solidFill>
                  <a:srgbClr val="FFFFFF"/>
                </a:solidFill>
                <a:latin typeface="Comic Sans MS"/>
              </a:rPr>
              <a:t>Conjunction / Adverbial</a:t>
            </a:r>
          </a:p>
        </p:txBody>
      </p:sp>
      <p:sp>
        <p:nvSpPr>
          <p:cNvPr id="12" name="Legend Orange"/>
          <p:cNvSpPr/>
          <p:nvPr/>
        </p:nvSpPr>
        <p:spPr>
          <a:xfrm>
            <a:off x="5640000" y="920329"/>
            <a:ext cx="2600000" cy="260000"/>
          </a:xfrm>
          <a:prstGeom prst="roundRect">
            <a:avLst>
              <a:gd name="adj" fmla="val 16667"/>
            </a:avLst>
          </a:prstGeom>
          <a:solidFill>
            <a:srgbClr val="E65100"/>
          </a:solidFill>
          <a:ln w="0">
            <a:noFill/>
          </a:ln>
        </p:spPr>
        <p:txBody>
          <a:bodyPr lIns="91440" tIns="45720" rIns="91440" bIns="45720" anchor="ctr"/>
          <a:lstStyle/>
          <a:p>
            <a:pPr algn="ctr"/>
            <a:r>
              <a:rPr lang="en-GB" sz="1200" b="1" dirty="0">
                <a:solidFill>
                  <a:srgbClr val="FFFFFF"/>
                </a:solidFill>
                <a:latin typeface="Comic Sans MS"/>
              </a:rPr>
              <a:t>Technical Vocabulary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1000"/>
                                        <p:tgtEl>
                                          <p:spTgt spid="3">
                                            <p:txEl>
                                              <p:pRg st="3" end="3"/>
                                            </p:txEl>
                                          </p:spTgt>
                                        </p:tgtEl>
                                      </p:cBhvr>
                                    </p:animEffect>
                                    <p:anim calcmode="lin" valueType="num">
                                      <p:cBhvr>
                                        <p:cTn id="20"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Effect transition="in" filter="fade">
                                      <p:cBhvr>
                                        <p:cTn id="24" dur="1000"/>
                                        <p:tgtEl>
                                          <p:spTgt spid="3">
                                            <p:txEl>
                                              <p:pRg st="4" end="4"/>
                                            </p:txEl>
                                          </p:spTgt>
                                        </p:tgtEl>
                                      </p:cBhvr>
                                    </p:animEffect>
                                    <p:anim calcmode="lin" valueType="num">
                                      <p:cBhvr>
                                        <p:cTn id="2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fade">
                                      <p:cBhvr>
                                        <p:cTn id="31" dur="1000"/>
                                        <p:tgtEl>
                                          <p:spTgt spid="3">
                                            <p:txEl>
                                              <p:pRg st="6" end="6"/>
                                            </p:txEl>
                                          </p:spTgt>
                                        </p:tgtEl>
                                      </p:cBhvr>
                                    </p:animEffect>
                                    <p:anim calcmode="lin" valueType="num">
                                      <p:cBhvr>
                                        <p:cTn id="32"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6" end="6"/>
                                            </p:txEl>
                                          </p:spTgt>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3">
                                            <p:txEl>
                                              <p:pRg st="7" end="7"/>
                                            </p:txEl>
                                          </p:spTgt>
                                        </p:tgtEl>
                                        <p:attrNameLst>
                                          <p:attrName>style.visibility</p:attrName>
                                        </p:attrNameLst>
                                      </p:cBhvr>
                                      <p:to>
                                        <p:strVal val="visible"/>
                                      </p:to>
                                    </p:set>
                                    <p:animEffect transition="in" filter="fade">
                                      <p:cBhvr>
                                        <p:cTn id="36" dur="1000"/>
                                        <p:tgtEl>
                                          <p:spTgt spid="3">
                                            <p:txEl>
                                              <p:pRg st="7" end="7"/>
                                            </p:txEl>
                                          </p:spTgt>
                                        </p:tgtEl>
                                      </p:cBhvr>
                                    </p:animEffect>
                                    <p:anim calcmode="lin" valueType="num">
                                      <p:cBhvr>
                                        <p:cTn id="37"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8"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E0F7FA"/>
        </a:solidFill>
        <a:effectLst/>
      </p:bgPr>
    </p:bg>
    <p:spTree>
      <p:nvGrpSpPr>
        <p:cNvPr id="1" name=""/>
        <p:cNvGrpSpPr/>
        <p:nvPr/>
      </p:nvGrpSpPr>
      <p:grpSpPr>
        <a:xfrm>
          <a:off x="0" y="0"/>
          <a:ext cx="0" cy="0"/>
          <a:chOff x="0" y="0"/>
          <a:chExt cx="0" cy="0"/>
        </a:xfrm>
      </p:grpSpPr>
      <p:sp>
        <p:nvSpPr>
          <p:cNvPr id="2" name="TextBox 1"/>
          <p:cNvSpPr txBox="1"/>
          <p:nvPr/>
        </p:nvSpPr>
        <p:spPr>
          <a:xfrm>
            <a:off x="331893" y="228600"/>
            <a:ext cx="6627707" cy="615553"/>
          </a:xfrm>
          <a:prstGeom prst="rect">
            <a:avLst/>
          </a:prstGeom>
          <a:noFill/>
        </p:spPr>
        <p:txBody>
          <a:bodyPr wrap="square">
            <a:spAutoFit/>
          </a:bodyPr>
          <a:lstStyle/>
          <a:p>
            <a:r>
              <a:rPr sz="3400" b="1" i="0" dirty="0">
                <a:solidFill>
                  <a:srgbClr val="000080"/>
                </a:solidFill>
                <a:latin typeface="Comic Sans MS"/>
              </a:rPr>
              <a:t>Lesson 1 –What we notice</a:t>
            </a:r>
          </a:p>
        </p:txBody>
      </p:sp>
      <p:sp>
        <p:nvSpPr>
          <p:cNvPr id="3" name="TextBox 2"/>
          <p:cNvSpPr txBox="1"/>
          <p:nvPr/>
        </p:nvSpPr>
        <p:spPr>
          <a:xfrm>
            <a:off x="548640" y="1796627"/>
            <a:ext cx="7003627" cy="3539430"/>
          </a:xfrm>
          <a:prstGeom prst="rect">
            <a:avLst/>
          </a:prstGeom>
          <a:noFill/>
        </p:spPr>
        <p:txBody>
          <a:bodyPr wrap="square">
            <a:spAutoFit/>
          </a:bodyPr>
          <a:lstStyle/>
          <a:p>
            <a:pPr marL="457200" indent="-457200">
              <a:buFont typeface="Arial" panose="020B0604020202020204" pitchFamily="34" charset="0"/>
              <a:buChar char="•"/>
            </a:pPr>
            <a:r>
              <a:rPr sz="2800" b="0" i="0" dirty="0">
                <a:solidFill>
                  <a:srgbClr val="000080"/>
                </a:solidFill>
                <a:latin typeface="Comic Sans MS"/>
              </a:rPr>
              <a:t>I notice this text is giving me </a:t>
            </a:r>
            <a:r>
              <a:rPr lang="en-GB" sz="2800" b="0" i="0" dirty="0">
                <a:solidFill>
                  <a:srgbClr val="000080"/>
                </a:solidFill>
                <a:latin typeface="Comic Sans MS"/>
              </a:rPr>
              <a:t>factual </a:t>
            </a:r>
            <a:r>
              <a:rPr sz="2800" b="0" i="0" dirty="0">
                <a:solidFill>
                  <a:srgbClr val="000080"/>
                </a:solidFill>
                <a:latin typeface="Comic Sans MS"/>
              </a:rPr>
              <a:t>information</a:t>
            </a:r>
            <a:r>
              <a:rPr lang="en-GB" sz="2800" b="0" i="0" dirty="0">
                <a:solidFill>
                  <a:srgbClr val="000080"/>
                </a:solidFill>
                <a:latin typeface="Comic Sans MS"/>
              </a:rPr>
              <a:t> written in a formal tone</a:t>
            </a:r>
            <a:r>
              <a:rPr sz="2800" b="0" i="0" dirty="0">
                <a:solidFill>
                  <a:srgbClr val="000080"/>
                </a:solidFill>
                <a:latin typeface="Comic Sans MS"/>
              </a:rPr>
              <a:t>.</a:t>
            </a:r>
          </a:p>
          <a:p>
            <a:pPr marL="457200" indent="-457200">
              <a:buFont typeface="Arial" panose="020B0604020202020204" pitchFamily="34" charset="0"/>
              <a:buChar char="•"/>
            </a:pPr>
            <a:r>
              <a:rPr sz="2800" b="0" i="0" dirty="0">
                <a:solidFill>
                  <a:srgbClr val="000080"/>
                </a:solidFill>
                <a:latin typeface="Comic Sans MS"/>
              </a:rPr>
              <a:t>It is not telling a story — there is no </a:t>
            </a:r>
            <a:r>
              <a:rPr lang="en-GB" sz="2800" b="0" i="0" dirty="0">
                <a:solidFill>
                  <a:srgbClr val="000080"/>
                </a:solidFill>
                <a:latin typeface="Comic Sans MS"/>
              </a:rPr>
              <a:t>chronological sequence </a:t>
            </a:r>
            <a:r>
              <a:rPr sz="2800" b="0" i="0" dirty="0">
                <a:solidFill>
                  <a:srgbClr val="000080"/>
                </a:solidFill>
                <a:latin typeface="Comic Sans MS"/>
              </a:rPr>
              <a:t>or </a:t>
            </a:r>
            <a:r>
              <a:rPr lang="en-GB" sz="2800" b="0" i="0" dirty="0">
                <a:solidFill>
                  <a:srgbClr val="000080"/>
                </a:solidFill>
                <a:latin typeface="Comic Sans MS"/>
              </a:rPr>
              <a:t>characters</a:t>
            </a:r>
            <a:r>
              <a:rPr sz="2800" b="0" i="0" dirty="0">
                <a:solidFill>
                  <a:srgbClr val="000080"/>
                </a:solidFill>
                <a:latin typeface="Comic Sans MS"/>
              </a:rPr>
              <a:t>.</a:t>
            </a:r>
          </a:p>
          <a:p>
            <a:pPr marL="457200" indent="-457200">
              <a:buFont typeface="Arial" panose="020B0604020202020204" pitchFamily="34" charset="0"/>
              <a:buChar char="•"/>
            </a:pPr>
            <a:r>
              <a:rPr sz="2800" b="0" i="0" dirty="0">
                <a:solidFill>
                  <a:srgbClr val="000080"/>
                </a:solidFill>
                <a:latin typeface="Comic Sans MS"/>
              </a:rPr>
              <a:t>The information is </a:t>
            </a:r>
            <a:r>
              <a:rPr lang="en-GB" sz="2800" b="0" i="0" dirty="0">
                <a:solidFill>
                  <a:srgbClr val="000080"/>
                </a:solidFill>
                <a:latin typeface="Comic Sans MS"/>
              </a:rPr>
              <a:t>organised into paragraphs, each </a:t>
            </a:r>
            <a:r>
              <a:rPr sz="2800" b="0" i="0" dirty="0">
                <a:solidFill>
                  <a:srgbClr val="000080"/>
                </a:solidFill>
                <a:latin typeface="Comic Sans MS"/>
              </a:rPr>
              <a:t>grouped by </a:t>
            </a:r>
            <a:r>
              <a:rPr lang="en-GB" sz="2800" b="0" i="0" dirty="0">
                <a:solidFill>
                  <a:srgbClr val="000080"/>
                </a:solidFill>
                <a:latin typeface="Comic Sans MS"/>
              </a:rPr>
              <a:t>topic with a clear heading and topic sentence</a:t>
            </a:r>
            <a:r>
              <a:rPr sz="2800" b="0" i="0" dirty="0">
                <a:solidFill>
                  <a:srgbClr val="000080"/>
                </a:solidFill>
                <a:latin typeface="Comic Sans MS"/>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E0F7FA"/>
        </a:solidFill>
        <a:effectLst/>
      </p:bgPr>
    </p:bg>
    <p:spTree>
      <p:nvGrpSpPr>
        <p:cNvPr id="1" name=""/>
        <p:cNvGrpSpPr/>
        <p:nvPr/>
      </p:nvGrpSpPr>
      <p:grpSpPr>
        <a:xfrm>
          <a:off x="0" y="0"/>
          <a:ext cx="0" cy="0"/>
          <a:chOff x="0" y="0"/>
          <a:chExt cx="0" cy="0"/>
        </a:xfrm>
      </p:grpSpPr>
      <p:sp>
        <p:nvSpPr>
          <p:cNvPr id="2" name="TextBox 1"/>
          <p:cNvSpPr txBox="1"/>
          <p:nvPr/>
        </p:nvSpPr>
        <p:spPr>
          <a:xfrm>
            <a:off x="365760" y="228600"/>
            <a:ext cx="8454813" cy="615553"/>
          </a:xfrm>
          <a:prstGeom prst="rect">
            <a:avLst/>
          </a:prstGeom>
          <a:noFill/>
        </p:spPr>
        <p:txBody>
          <a:bodyPr wrap="square">
            <a:spAutoFit/>
          </a:bodyPr>
          <a:lstStyle/>
          <a:p>
            <a:r>
              <a:rPr sz="3400" b="1" i="0" dirty="0">
                <a:solidFill>
                  <a:srgbClr val="000080"/>
                </a:solidFill>
                <a:latin typeface="Comic Sans MS"/>
              </a:rPr>
              <a:t>Lesson 1 – Annotation </a:t>
            </a:r>
            <a:r>
              <a:rPr lang="en-GB" sz="3400" b="1" dirty="0">
                <a:solidFill>
                  <a:srgbClr val="000080"/>
                </a:solidFill>
                <a:latin typeface="Comic Sans MS"/>
              </a:rPr>
              <a:t>- </a:t>
            </a:r>
            <a:r>
              <a:rPr sz="3400" b="1" i="0" dirty="0">
                <a:solidFill>
                  <a:srgbClr val="000080"/>
                </a:solidFill>
                <a:latin typeface="Comic Sans MS"/>
              </a:rPr>
              <a:t>Features</a:t>
            </a:r>
          </a:p>
        </p:txBody>
      </p:sp>
      <p:sp>
        <p:nvSpPr>
          <p:cNvPr id="3" name="TextBox 2"/>
          <p:cNvSpPr txBox="1"/>
          <p:nvPr/>
        </p:nvSpPr>
        <p:spPr>
          <a:xfrm>
            <a:off x="77001" y="1251681"/>
            <a:ext cx="8454813" cy="5170646"/>
          </a:xfrm>
          <a:prstGeom prst="rect">
            <a:avLst/>
          </a:prstGeom>
          <a:noFill/>
        </p:spPr>
        <p:txBody>
          <a:bodyPr wrap="square">
            <a:spAutoFit/>
          </a:bodyPr>
          <a:lstStyle/>
          <a:p>
            <a:r>
              <a:rPr sz="1600" i="0" dirty="0">
                <a:solidFill>
                  <a:srgbClr val="000080"/>
                </a:solidFill>
                <a:latin typeface="Comic Sans MS"/>
              </a:rPr>
              <a:t>All About Penguins</a:t>
            </a:r>
          </a:p>
          <a:p>
            <a:endParaRPr sz="1600" b="0" i="0" dirty="0">
              <a:solidFill>
                <a:srgbClr val="000080"/>
              </a:solidFill>
              <a:latin typeface="Comic Sans MS"/>
            </a:endParaRPr>
          </a:p>
          <a:p>
            <a:r>
              <a:rPr sz="1600" b="0" i="0" dirty="0">
                <a:solidFill>
                  <a:srgbClr val="000080"/>
                </a:solidFill>
                <a:latin typeface="Comic Sans MS"/>
              </a:rPr>
              <a:t>Penguins are </a:t>
            </a:r>
            <a:r>
              <a:rPr lang="en-GB" sz="1600" b="0" i="0" dirty="0">
                <a:solidFill>
                  <a:srgbClr val="000080"/>
                </a:solidFill>
                <a:latin typeface="Comic Sans MS"/>
              </a:rPr>
              <a:t>flightless </a:t>
            </a:r>
            <a:r>
              <a:rPr sz="1600" b="0" i="0" dirty="0">
                <a:solidFill>
                  <a:srgbClr val="000080"/>
                </a:solidFill>
                <a:latin typeface="Comic Sans MS"/>
              </a:rPr>
              <a:t>birds that </a:t>
            </a:r>
            <a:r>
              <a:rPr lang="en-GB" sz="1600" b="0" i="0" dirty="0">
                <a:solidFill>
                  <a:srgbClr val="000080"/>
                </a:solidFill>
                <a:latin typeface="Comic Sans MS"/>
              </a:rPr>
              <a:t>are found mainly </a:t>
            </a:r>
            <a:r>
              <a:rPr sz="1600" b="0" i="0" dirty="0">
                <a:solidFill>
                  <a:srgbClr val="000080"/>
                </a:solidFill>
                <a:latin typeface="Comic Sans MS"/>
              </a:rPr>
              <a:t>in </a:t>
            </a:r>
            <a:r>
              <a:rPr lang="en-GB" sz="1600" b="0" i="0" dirty="0">
                <a:solidFill>
                  <a:srgbClr val="000080"/>
                </a:solidFill>
                <a:latin typeface="Comic Sans MS"/>
              </a:rPr>
              <a:t>the Southern Hemisphere</a:t>
            </a:r>
            <a:r>
              <a:rPr sz="1600" b="0" i="0" dirty="0">
                <a:solidFill>
                  <a:srgbClr val="000080"/>
                </a:solidFill>
                <a:latin typeface="Comic Sans MS"/>
              </a:rPr>
              <a:t>. </a:t>
            </a:r>
            <a:r>
              <a:rPr lang="en-GB" sz="1600" b="0" i="0" dirty="0">
                <a:solidFill>
                  <a:srgbClr val="000080"/>
                </a:solidFill>
                <a:latin typeface="Comic Sans MS"/>
              </a:rPr>
              <a:t>Although they </a:t>
            </a:r>
            <a:r>
              <a:rPr sz="1600" b="0" i="0" dirty="0">
                <a:solidFill>
                  <a:srgbClr val="000080"/>
                </a:solidFill>
                <a:latin typeface="Comic Sans MS"/>
              </a:rPr>
              <a:t>cannot fly</a:t>
            </a:r>
            <a:r>
              <a:rPr lang="en-GB" sz="1600" b="0" i="0" dirty="0">
                <a:solidFill>
                  <a:srgbClr val="000080"/>
                </a:solidFill>
                <a:latin typeface="Comic Sans MS"/>
              </a:rPr>
              <a:t>, penguins</a:t>
            </a:r>
            <a:r>
              <a:rPr sz="1600" b="0" i="0" dirty="0">
                <a:solidFill>
                  <a:srgbClr val="000080"/>
                </a:solidFill>
                <a:latin typeface="Comic Sans MS"/>
              </a:rPr>
              <a:t> are </a:t>
            </a:r>
            <a:r>
              <a:rPr lang="en-GB" sz="1600" b="0" i="0" dirty="0">
                <a:solidFill>
                  <a:srgbClr val="000080"/>
                </a:solidFill>
                <a:latin typeface="Comic Sans MS"/>
              </a:rPr>
              <a:t>remarkably strong </a:t>
            </a:r>
            <a:r>
              <a:rPr sz="1600" b="0" i="0" dirty="0">
                <a:solidFill>
                  <a:srgbClr val="000080"/>
                </a:solidFill>
                <a:latin typeface="Comic Sans MS"/>
              </a:rPr>
              <a:t>swimmers</a:t>
            </a:r>
            <a:r>
              <a:rPr lang="en-GB" sz="1600" b="0" i="0" dirty="0">
                <a:solidFill>
                  <a:srgbClr val="000080"/>
                </a:solidFill>
                <a:latin typeface="Comic Sans MS"/>
              </a:rPr>
              <a:t> and can reach speeds of up to 22 miles per hour underwater. These fascinating creatures have adapted to survive in some of the coldest environments on Earth</a:t>
            </a:r>
            <a:r>
              <a:rPr sz="1600" b="0" i="0" dirty="0">
                <a:solidFill>
                  <a:srgbClr val="000080"/>
                </a:solidFill>
                <a:latin typeface="Comic Sans MS"/>
              </a:rPr>
              <a:t>.</a:t>
            </a:r>
          </a:p>
          <a:p>
            <a:endParaRPr sz="1600" b="0" i="0" dirty="0">
              <a:solidFill>
                <a:srgbClr val="000080"/>
              </a:solidFill>
              <a:latin typeface="Comic Sans MS"/>
            </a:endParaRPr>
          </a:p>
          <a:p>
            <a:r>
              <a:rPr sz="1600" b="0" i="0" dirty="0">
                <a:solidFill>
                  <a:srgbClr val="000080"/>
                </a:solidFill>
                <a:latin typeface="Comic Sans MS"/>
              </a:rPr>
              <a:t>Appearance</a:t>
            </a:r>
          </a:p>
          <a:p>
            <a:r>
              <a:rPr sz="1600" b="0" i="0" dirty="0">
                <a:solidFill>
                  <a:srgbClr val="000080"/>
                </a:solidFill>
                <a:latin typeface="Comic Sans MS"/>
              </a:rPr>
              <a:t>Penguins have short</a:t>
            </a:r>
            <a:r>
              <a:rPr lang="en-GB" sz="1600" b="0" i="0" dirty="0">
                <a:solidFill>
                  <a:srgbClr val="000080"/>
                </a:solidFill>
                <a:latin typeface="Comic Sans MS"/>
              </a:rPr>
              <a:t>, stiff</a:t>
            </a:r>
            <a:r>
              <a:rPr sz="1600" b="0" i="0" dirty="0">
                <a:solidFill>
                  <a:srgbClr val="000080"/>
                </a:solidFill>
                <a:latin typeface="Comic Sans MS"/>
              </a:rPr>
              <a:t> wings called flippers</a:t>
            </a:r>
            <a:r>
              <a:rPr lang="en-GB" sz="1600" b="0" i="0" dirty="0">
                <a:solidFill>
                  <a:srgbClr val="000080"/>
                </a:solidFill>
                <a:latin typeface="Comic Sans MS"/>
              </a:rPr>
              <a:t>, which they use to propel themselves through the water. Their bodies are covered in dense, waterproof feathers that keep them warm</a:t>
            </a:r>
            <a:r>
              <a:rPr sz="1600" b="0" i="0" dirty="0">
                <a:solidFill>
                  <a:srgbClr val="000080"/>
                </a:solidFill>
                <a:latin typeface="Comic Sans MS"/>
              </a:rPr>
              <a:t>. </a:t>
            </a:r>
            <a:r>
              <a:rPr lang="en-GB" sz="1600" b="0" i="0" dirty="0">
                <a:solidFill>
                  <a:srgbClr val="000080"/>
                </a:solidFill>
                <a:latin typeface="Comic Sans MS"/>
              </a:rPr>
              <a:t>In addition, they </a:t>
            </a:r>
            <a:r>
              <a:rPr sz="1600" b="0" i="0" dirty="0">
                <a:solidFill>
                  <a:srgbClr val="000080"/>
                </a:solidFill>
                <a:latin typeface="Comic Sans MS"/>
              </a:rPr>
              <a:t>have webbed feet and a </a:t>
            </a:r>
            <a:r>
              <a:rPr lang="en-GB" sz="1600" b="0" i="0" dirty="0">
                <a:solidFill>
                  <a:srgbClr val="000080"/>
                </a:solidFill>
                <a:latin typeface="Comic Sans MS"/>
              </a:rPr>
              <a:t>streamlined </a:t>
            </a:r>
            <a:r>
              <a:rPr sz="1600" b="0" i="0" dirty="0">
                <a:solidFill>
                  <a:srgbClr val="000080"/>
                </a:solidFill>
                <a:latin typeface="Comic Sans MS"/>
              </a:rPr>
              <a:t>beak.</a:t>
            </a:r>
          </a:p>
          <a:p>
            <a:endParaRPr sz="1600" b="0" i="0" dirty="0">
              <a:solidFill>
                <a:srgbClr val="000080"/>
              </a:solidFill>
              <a:latin typeface="Comic Sans MS"/>
            </a:endParaRPr>
          </a:p>
          <a:p>
            <a:r>
              <a:rPr sz="1600" b="0" i="0" dirty="0">
                <a:solidFill>
                  <a:srgbClr val="000080"/>
                </a:solidFill>
                <a:latin typeface="Comic Sans MS"/>
              </a:rPr>
              <a:t>Food</a:t>
            </a:r>
          </a:p>
          <a:p>
            <a:r>
              <a:rPr sz="1600" b="0" i="0" dirty="0">
                <a:solidFill>
                  <a:srgbClr val="000080"/>
                </a:solidFill>
                <a:latin typeface="Comic Sans MS"/>
              </a:rPr>
              <a:t>Penguins </a:t>
            </a:r>
            <a:r>
              <a:rPr lang="en-GB" sz="1600" b="0" i="0" dirty="0">
                <a:solidFill>
                  <a:srgbClr val="000080"/>
                </a:solidFill>
                <a:latin typeface="Comic Sans MS"/>
              </a:rPr>
              <a:t>are carnivores that feed primarily on </a:t>
            </a:r>
            <a:r>
              <a:rPr sz="1600" b="0" i="0" dirty="0">
                <a:solidFill>
                  <a:srgbClr val="000080"/>
                </a:solidFill>
                <a:latin typeface="Comic Sans MS"/>
              </a:rPr>
              <a:t>fish, krill and squid.</a:t>
            </a:r>
            <a:r>
              <a:rPr lang="en-GB" sz="1600" b="0" i="0" dirty="0">
                <a:solidFill>
                  <a:srgbClr val="000080"/>
                </a:solidFill>
                <a:latin typeface="Comic Sans MS"/>
              </a:rPr>
              <a:t> Because they are excellent divers, they can hunt prey deep beneath the ocean surface.</a:t>
            </a:r>
            <a:endParaRPr sz="1600" b="0" i="0" dirty="0">
              <a:solidFill>
                <a:srgbClr val="000080"/>
              </a:solidFill>
              <a:latin typeface="Comic Sans MS"/>
            </a:endParaRPr>
          </a:p>
          <a:p>
            <a:endParaRPr sz="1600" b="0" i="0" dirty="0">
              <a:solidFill>
                <a:srgbClr val="000080"/>
              </a:solidFill>
              <a:latin typeface="Comic Sans MS"/>
            </a:endParaRPr>
          </a:p>
          <a:p>
            <a:r>
              <a:rPr sz="1600" b="0" i="0" dirty="0">
                <a:solidFill>
                  <a:srgbClr val="000080"/>
                </a:solidFill>
                <a:latin typeface="Comic Sans MS"/>
              </a:rPr>
              <a:t>Habitat</a:t>
            </a:r>
          </a:p>
          <a:p>
            <a:r>
              <a:rPr sz="1600" b="0" i="0" dirty="0">
                <a:solidFill>
                  <a:srgbClr val="000080"/>
                </a:solidFill>
                <a:latin typeface="Comic Sans MS"/>
              </a:rPr>
              <a:t>Penguins </a:t>
            </a:r>
            <a:r>
              <a:rPr lang="en-GB" sz="1600" b="0" i="0" dirty="0">
                <a:solidFill>
                  <a:srgbClr val="000080"/>
                </a:solidFill>
                <a:latin typeface="Comic Sans MS"/>
              </a:rPr>
              <a:t>are found across the Southern Hemisphere, including </a:t>
            </a:r>
            <a:r>
              <a:rPr sz="1600" b="0" i="0" dirty="0">
                <a:solidFill>
                  <a:srgbClr val="000080"/>
                </a:solidFill>
                <a:latin typeface="Comic Sans MS"/>
              </a:rPr>
              <a:t>Antarctica</a:t>
            </a:r>
            <a:r>
              <a:rPr lang="en-GB" sz="1600" b="0" i="0" dirty="0">
                <a:solidFill>
                  <a:srgbClr val="000080"/>
                </a:solidFill>
                <a:latin typeface="Comic Sans MS"/>
              </a:rPr>
              <a:t>, South America and New Zealand</a:t>
            </a:r>
            <a:r>
              <a:rPr sz="1600" b="0" i="0" dirty="0">
                <a:solidFill>
                  <a:srgbClr val="000080"/>
                </a:solidFill>
                <a:latin typeface="Comic Sans MS"/>
              </a:rPr>
              <a:t>. </a:t>
            </a:r>
            <a:r>
              <a:rPr lang="en-GB" sz="1600" b="0" i="0" dirty="0">
                <a:solidFill>
                  <a:srgbClr val="000080"/>
                </a:solidFill>
                <a:latin typeface="Comic Sans MS"/>
              </a:rPr>
              <a:t>Emperor penguins </a:t>
            </a:r>
            <a:r>
              <a:rPr sz="1600" b="0" i="0" dirty="0">
                <a:solidFill>
                  <a:srgbClr val="000080"/>
                </a:solidFill>
                <a:latin typeface="Comic Sans MS"/>
              </a:rPr>
              <a:t>huddle together </a:t>
            </a:r>
            <a:r>
              <a:rPr lang="en-GB" sz="1600" b="0" i="0" dirty="0">
                <a:solidFill>
                  <a:srgbClr val="000080"/>
                </a:solidFill>
                <a:latin typeface="Comic Sans MS"/>
              </a:rPr>
              <a:t>in large groups </a:t>
            </a:r>
            <a:r>
              <a:rPr sz="1600" b="0" i="0" dirty="0">
                <a:solidFill>
                  <a:srgbClr val="000080"/>
                </a:solidFill>
                <a:latin typeface="Comic Sans MS"/>
              </a:rPr>
              <a:t>to </a:t>
            </a:r>
            <a:r>
              <a:rPr lang="en-GB" sz="1600" b="0" i="0" dirty="0">
                <a:solidFill>
                  <a:srgbClr val="000080"/>
                </a:solidFill>
                <a:latin typeface="Comic Sans MS"/>
              </a:rPr>
              <a:t>conserve body heat during the harsh Antarctic winter</a:t>
            </a:r>
            <a:r>
              <a:rPr sz="1600" b="0" i="0" dirty="0">
                <a:solidFill>
                  <a:srgbClr val="000080"/>
                </a:solidFill>
                <a:latin typeface="Comic Sans MS"/>
              </a:rPr>
              <a:t>.</a:t>
            </a:r>
          </a:p>
        </p:txBody>
      </p:sp>
      <p:sp>
        <p:nvSpPr>
          <p:cNvPr id="4" name="TextBox 3"/>
          <p:cNvSpPr txBox="1"/>
          <p:nvPr/>
        </p:nvSpPr>
        <p:spPr>
          <a:xfrm>
            <a:off x="344593" y="6126480"/>
            <a:ext cx="8454813" cy="731520"/>
          </a:xfrm>
          <a:prstGeom prst="rect">
            <a:avLst/>
          </a:prstGeom>
          <a:noFill/>
        </p:spPr>
        <p:txBody>
          <a:bodyPr wrap="square">
            <a:spAutoFit/>
          </a:bodyPr>
          <a:lstStyle/>
          <a:p>
            <a:r>
              <a:rPr sz="2000" b="0" i="1" dirty="0">
                <a:solidFill>
                  <a:srgbClr val="50AAD2"/>
                </a:solidFill>
                <a:latin typeface="Comic Sans MS"/>
              </a:rPr>
              <a:t>Circle the title. Underline subheadings. Highlight </a:t>
            </a:r>
            <a:r>
              <a:rPr lang="en-GB" sz="2000" b="0" i="1">
                <a:solidFill>
                  <a:srgbClr val="50AAD2"/>
                </a:solidFill>
                <a:latin typeface="Comic Sans MS"/>
              </a:rPr>
              <a:t>topic sentences</a:t>
            </a:r>
            <a:r>
              <a:rPr sz="2000" b="0" i="1" dirty="0">
                <a:solidFill>
                  <a:srgbClr val="50AAD2"/>
                </a:solidFill>
                <a:latin typeface="Comic Sans MS"/>
              </a:rPr>
              <a:t>. Box each </a:t>
            </a:r>
            <a:r>
              <a:rPr lang="en-GB" sz="2000" b="0" i="1">
                <a:solidFill>
                  <a:srgbClr val="50AAD2"/>
                </a:solidFill>
                <a:latin typeface="Comic Sans MS"/>
              </a:rPr>
              <a:t>paragraph. Identify conjunctions and adverbials</a:t>
            </a:r>
            <a:r>
              <a:rPr sz="2000" b="0" i="1" dirty="0">
                <a:solidFill>
                  <a:srgbClr val="50AAD2"/>
                </a:solidFill>
                <a:latin typeface="Comic Sans MS"/>
              </a:rPr>
              <a:t>.</a:t>
            </a:r>
          </a:p>
        </p:txBody>
      </p:sp>
      <p:sp>
        <p:nvSpPr>
          <p:cNvPr id="10" name="Legend Green"/>
          <p:cNvSpPr/>
          <p:nvPr/>
        </p:nvSpPr>
        <p:spPr>
          <a:xfrm>
            <a:off x="365760" y="880000"/>
            <a:ext cx="2200000" cy="260000"/>
          </a:xfrm>
          <a:prstGeom prst="roundRect">
            <a:avLst>
              <a:gd name="adj" fmla="val 16667"/>
            </a:avLst>
          </a:prstGeom>
          <a:solidFill>
            <a:srgbClr val="2E7D32"/>
          </a:solidFill>
          <a:ln w="0">
            <a:noFill/>
          </a:ln>
        </p:spPr>
        <p:txBody>
          <a:bodyPr lIns="91440" tIns="45720" rIns="91440" bIns="45720" anchor="ctr"/>
          <a:lstStyle/>
          <a:p>
            <a:pPr algn="ctr"/>
            <a:r>
              <a:rPr lang="en-GB" sz="1200" b="1">
                <a:solidFill>
                  <a:srgbClr val="FFFFFF"/>
                </a:solidFill>
                <a:latin typeface="Comic Sans MS"/>
              </a:rPr>
              <a:t>Topic Sentence</a:t>
            </a:r>
          </a:p>
        </p:txBody>
      </p:sp>
      <p:sp>
        <p:nvSpPr>
          <p:cNvPr id="11" name="Legend Blue"/>
          <p:cNvSpPr/>
          <p:nvPr/>
        </p:nvSpPr>
        <p:spPr>
          <a:xfrm>
            <a:off x="2700000" y="880000"/>
            <a:ext cx="2800000" cy="260000"/>
          </a:xfrm>
          <a:prstGeom prst="roundRect">
            <a:avLst>
              <a:gd name="adj" fmla="val 16667"/>
            </a:avLst>
          </a:prstGeom>
          <a:solidFill>
            <a:srgbClr val="1565C0"/>
          </a:solidFill>
          <a:ln w="0">
            <a:noFill/>
          </a:ln>
        </p:spPr>
        <p:txBody>
          <a:bodyPr lIns="91440" tIns="45720" rIns="91440" bIns="45720" anchor="ctr"/>
          <a:lstStyle/>
          <a:p>
            <a:pPr algn="ctr"/>
            <a:r>
              <a:rPr lang="en-GB" sz="1200" b="1">
                <a:solidFill>
                  <a:srgbClr val="FFFFFF"/>
                </a:solidFill>
                <a:latin typeface="Comic Sans MS"/>
              </a:rPr>
              <a:t>Conjunction / Adverbial</a:t>
            </a:r>
          </a:p>
        </p:txBody>
      </p:sp>
      <p:sp>
        <p:nvSpPr>
          <p:cNvPr id="12" name="Legend Orange"/>
          <p:cNvSpPr/>
          <p:nvPr/>
        </p:nvSpPr>
        <p:spPr>
          <a:xfrm>
            <a:off x="5640000" y="880000"/>
            <a:ext cx="2600000" cy="260000"/>
          </a:xfrm>
          <a:prstGeom prst="roundRect">
            <a:avLst>
              <a:gd name="adj" fmla="val 16667"/>
            </a:avLst>
          </a:prstGeom>
          <a:solidFill>
            <a:srgbClr val="E65100"/>
          </a:solidFill>
          <a:ln w="0">
            <a:noFill/>
          </a:ln>
        </p:spPr>
        <p:txBody>
          <a:bodyPr lIns="91440" tIns="45720" rIns="91440" bIns="45720" anchor="ctr"/>
          <a:lstStyle/>
          <a:p>
            <a:pPr algn="ctr"/>
            <a:r>
              <a:rPr lang="en-GB" sz="1200" b="1">
                <a:solidFill>
                  <a:srgbClr val="FFFFFF"/>
                </a:solidFill>
                <a:latin typeface="Comic Sans MS"/>
              </a:rPr>
              <a:t>Technical Vocabulary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E0F7FA"/>
        </a:solidFill>
        <a:effectLst/>
      </p:bgPr>
    </p:bg>
    <p:spTree>
      <p:nvGrpSpPr>
        <p:cNvPr id="1" name=""/>
        <p:cNvGrpSpPr/>
        <p:nvPr/>
      </p:nvGrpSpPr>
      <p:grpSpPr>
        <a:xfrm>
          <a:off x="0" y="0"/>
          <a:ext cx="0" cy="0"/>
          <a:chOff x="0" y="0"/>
          <a:chExt cx="0" cy="0"/>
        </a:xfrm>
      </p:grpSpPr>
      <p:sp>
        <p:nvSpPr>
          <p:cNvPr id="2" name="TextBox 1"/>
          <p:cNvSpPr txBox="1"/>
          <p:nvPr/>
        </p:nvSpPr>
        <p:spPr>
          <a:xfrm>
            <a:off x="365760" y="228600"/>
            <a:ext cx="11795760" cy="731520"/>
          </a:xfrm>
          <a:prstGeom prst="rect">
            <a:avLst/>
          </a:prstGeom>
          <a:noFill/>
        </p:spPr>
        <p:txBody>
          <a:bodyPr wrap="square">
            <a:spAutoFit/>
          </a:bodyPr>
          <a:lstStyle/>
          <a:p>
            <a:r>
              <a:rPr sz="3400" b="1" i="0">
                <a:solidFill>
                  <a:srgbClr val="000080"/>
                </a:solidFill>
                <a:latin typeface="Comic Sans MS"/>
              </a:rPr>
              <a:t>Lesson 1 – Guided Practice (We Do)</a:t>
            </a:r>
          </a:p>
        </p:txBody>
      </p:sp>
      <p:sp>
        <p:nvSpPr>
          <p:cNvPr id="3" name="TextBox 2"/>
          <p:cNvSpPr txBox="1"/>
          <p:nvPr/>
        </p:nvSpPr>
        <p:spPr>
          <a:xfrm>
            <a:off x="548639" y="1658868"/>
            <a:ext cx="7460827" cy="3108543"/>
          </a:xfrm>
          <a:prstGeom prst="rect">
            <a:avLst/>
          </a:prstGeom>
          <a:noFill/>
        </p:spPr>
        <p:txBody>
          <a:bodyPr wrap="square">
            <a:spAutoFit/>
          </a:bodyPr>
          <a:lstStyle/>
          <a:p>
            <a:r>
              <a:rPr sz="2800" b="0" i="0" dirty="0">
                <a:solidFill>
                  <a:srgbClr val="000080"/>
                </a:solidFill>
                <a:latin typeface="Comic Sans MS"/>
              </a:rPr>
              <a:t>Annotate a second short report </a:t>
            </a:r>
            <a:r>
              <a:rPr lang="en-GB" sz="2800" b="0" i="0" dirty="0">
                <a:solidFill>
                  <a:srgbClr val="000080"/>
                </a:solidFill>
                <a:latin typeface="Comic Sans MS"/>
              </a:rPr>
              <a:t>from the booklet </a:t>
            </a:r>
            <a:r>
              <a:rPr sz="2800" b="0" i="0" dirty="0">
                <a:solidFill>
                  <a:srgbClr val="000080"/>
                </a:solidFill>
                <a:latin typeface="Comic Sans MS"/>
              </a:rPr>
              <a:t>together.</a:t>
            </a:r>
          </a:p>
          <a:p>
            <a:endParaRPr sz="2800" b="0" i="0" dirty="0">
              <a:solidFill>
                <a:srgbClr val="000080"/>
              </a:solidFill>
              <a:latin typeface="Comic Sans MS"/>
            </a:endParaRPr>
          </a:p>
          <a:p>
            <a:r>
              <a:rPr sz="2800" b="0" i="0" dirty="0">
                <a:solidFill>
                  <a:srgbClr val="000080"/>
                </a:solidFill>
                <a:latin typeface="Comic Sans MS"/>
              </a:rPr>
              <a:t>• Find the title</a:t>
            </a:r>
          </a:p>
          <a:p>
            <a:r>
              <a:rPr sz="2800" b="0" i="0" dirty="0">
                <a:solidFill>
                  <a:srgbClr val="000080"/>
                </a:solidFill>
                <a:latin typeface="Comic Sans MS"/>
              </a:rPr>
              <a:t>• Find the subheadings</a:t>
            </a:r>
            <a:r>
              <a:rPr lang="en-GB" sz="2800" b="0" i="0">
                <a:solidFill>
                  <a:srgbClr val="000080"/>
                </a:solidFill>
                <a:latin typeface="Comic Sans MS"/>
              </a:rPr>
              <a:t> and topic sentences</a:t>
            </a:r>
          </a:p>
          <a:p>
            <a:r>
              <a:rPr sz="2800" b="0" i="0" dirty="0">
                <a:solidFill>
                  <a:srgbClr val="000080"/>
                </a:solidFill>
                <a:latin typeface="Comic Sans MS"/>
              </a:rPr>
              <a:t>• Highlight </a:t>
            </a:r>
            <a:r>
              <a:rPr lang="en-GB" sz="2800" b="0" i="0">
                <a:solidFill>
                  <a:srgbClr val="000080"/>
                </a:solidFill>
                <a:latin typeface="Comic Sans MS"/>
              </a:rPr>
              <a:t>conjunctions and adverbials</a:t>
            </a:r>
            <a:endParaRPr sz="2800" b="0" i="0" dirty="0">
              <a:solidFill>
                <a:srgbClr val="000080"/>
              </a:solidFill>
              <a:latin typeface="Comic Sans MS"/>
            </a:endParaRPr>
          </a:p>
          <a:p>
            <a:r>
              <a:rPr sz="2800" b="0" i="0" dirty="0">
                <a:solidFill>
                  <a:srgbClr val="000080"/>
                </a:solidFill>
                <a:latin typeface="Comic Sans MS"/>
              </a:rPr>
              <a:t>• Box </a:t>
            </a:r>
            <a:r>
              <a:rPr lang="en-GB" sz="2800" b="0" i="0">
                <a:solidFill>
                  <a:srgbClr val="000080"/>
                </a:solidFill>
                <a:latin typeface="Comic Sans MS"/>
              </a:rPr>
              <a:t>each paragraph</a:t>
            </a:r>
            <a:endParaRPr sz="2800" b="0" i="0" dirty="0">
              <a:solidFill>
                <a:srgbClr val="000080"/>
              </a:solidFill>
              <a:latin typeface="Comic Sans MS"/>
            </a:endParaRPr>
          </a:p>
        </p:txBody>
      </p:sp>
      <p:sp>
        <p:nvSpPr>
          <p:cNvPr id="4" name="TextBox 3"/>
          <p:cNvSpPr txBox="1"/>
          <p:nvPr/>
        </p:nvSpPr>
        <p:spPr>
          <a:xfrm>
            <a:off x="548640" y="5955453"/>
            <a:ext cx="6868160" cy="707886"/>
          </a:xfrm>
          <a:prstGeom prst="rect">
            <a:avLst/>
          </a:prstGeom>
          <a:noFill/>
        </p:spPr>
        <p:txBody>
          <a:bodyPr wrap="square">
            <a:spAutoFit/>
          </a:bodyPr>
          <a:lstStyle/>
          <a:p>
            <a:r>
              <a:rPr sz="2000" b="0" i="1">
                <a:solidFill>
                  <a:srgbClr val="50AAD2"/>
                </a:solidFill>
                <a:latin typeface="Comic Sans MS"/>
              </a:rPr>
              <a:t>Refer back to</a:t>
            </a:r>
            <a:r>
              <a:rPr lang="en-GB" sz="2000" b="0" i="1">
                <a:solidFill>
                  <a:srgbClr val="50AAD2"/>
                </a:solidFill>
                <a:latin typeface="Comic Sans MS"/>
              </a:rPr>
              <a:t> the </a:t>
            </a:r>
            <a:r>
              <a:rPr sz="2000" b="0" i="1">
                <a:solidFill>
                  <a:srgbClr val="50AAD2"/>
                </a:solidFill>
                <a:latin typeface="Comic Sans MS"/>
              </a:rPr>
              <a:t>All About Penguins </a:t>
            </a:r>
            <a:r>
              <a:rPr lang="en-GB" sz="2000" b="0" i="1">
                <a:solidFill>
                  <a:srgbClr val="50AAD2"/>
                </a:solidFill>
                <a:latin typeface="Comic Sans MS"/>
              </a:rPr>
              <a:t>annotation. Notice how paragraphs link together</a:t>
            </a:r>
            <a:r>
              <a:rPr sz="2000" b="0" i="1">
                <a:solidFill>
                  <a:srgbClr val="50AAD2"/>
                </a:solidFill>
                <a:latin typeface="Comic Sans MS"/>
              </a:rPr>
              <a: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E0F7FA"/>
        </a:solidFill>
        <a:effectLst/>
      </p:bgPr>
    </p:bg>
    <p:spTree>
      <p:nvGrpSpPr>
        <p:cNvPr id="1" name=""/>
        <p:cNvGrpSpPr/>
        <p:nvPr/>
      </p:nvGrpSpPr>
      <p:grpSpPr>
        <a:xfrm>
          <a:off x="0" y="0"/>
          <a:ext cx="0" cy="0"/>
          <a:chOff x="0" y="0"/>
          <a:chExt cx="0" cy="0"/>
        </a:xfrm>
      </p:grpSpPr>
      <p:sp>
        <p:nvSpPr>
          <p:cNvPr id="2" name="TextBox 1"/>
          <p:cNvSpPr txBox="1"/>
          <p:nvPr/>
        </p:nvSpPr>
        <p:spPr>
          <a:xfrm>
            <a:off x="365760" y="228600"/>
            <a:ext cx="11795760" cy="731520"/>
          </a:xfrm>
          <a:prstGeom prst="rect">
            <a:avLst/>
          </a:prstGeom>
          <a:noFill/>
        </p:spPr>
        <p:txBody>
          <a:bodyPr wrap="square">
            <a:spAutoFit/>
          </a:bodyPr>
          <a:lstStyle/>
          <a:p>
            <a:r>
              <a:rPr sz="3400" b="1" i="0">
                <a:solidFill>
                  <a:srgbClr val="000080"/>
                </a:solidFill>
                <a:latin typeface="Comic Sans MS"/>
              </a:rPr>
              <a:t>Lesson 1 – Independent Task (You Do)</a:t>
            </a:r>
          </a:p>
        </p:txBody>
      </p:sp>
      <p:sp>
        <p:nvSpPr>
          <p:cNvPr id="3" name="TextBox 2"/>
          <p:cNvSpPr txBox="1"/>
          <p:nvPr/>
        </p:nvSpPr>
        <p:spPr>
          <a:xfrm>
            <a:off x="79512" y="1429247"/>
            <a:ext cx="9549517" cy="3539430"/>
          </a:xfrm>
          <a:prstGeom prst="rect">
            <a:avLst/>
          </a:prstGeom>
          <a:noFill/>
        </p:spPr>
        <p:txBody>
          <a:bodyPr wrap="square">
            <a:spAutoFit/>
          </a:bodyPr>
          <a:lstStyle/>
          <a:p>
            <a:r>
              <a:rPr sz="2800" b="0" i="0" dirty="0">
                <a:solidFill>
                  <a:srgbClr val="000080"/>
                </a:solidFill>
                <a:latin typeface="Comic Sans MS"/>
              </a:rPr>
              <a:t>Annotate your own copy of the penguin report</a:t>
            </a:r>
            <a:r>
              <a:rPr lang="en-GB" sz="2800" b="0" i="0" dirty="0">
                <a:solidFill>
                  <a:srgbClr val="000080"/>
                </a:solidFill>
                <a:latin typeface="Comic Sans MS"/>
              </a:rPr>
              <a:t> independently</a:t>
            </a:r>
            <a:r>
              <a:rPr sz="2800" b="0" i="0" dirty="0">
                <a:solidFill>
                  <a:srgbClr val="000080"/>
                </a:solidFill>
                <a:latin typeface="Comic Sans MS"/>
              </a:rPr>
              <a:t>.</a:t>
            </a:r>
          </a:p>
          <a:p>
            <a:endParaRPr sz="2800" b="0" i="0" dirty="0">
              <a:solidFill>
                <a:srgbClr val="000080"/>
              </a:solidFill>
              <a:latin typeface="Comic Sans MS"/>
            </a:endParaRPr>
          </a:p>
          <a:p>
            <a:r>
              <a:rPr sz="2800" b="0" i="0" dirty="0">
                <a:solidFill>
                  <a:srgbClr val="000080"/>
                </a:solidFill>
                <a:latin typeface="Comic Sans MS"/>
              </a:rPr>
              <a:t>Success check:</a:t>
            </a:r>
          </a:p>
          <a:p>
            <a:r>
              <a:rPr sz="2800" b="0" i="0" dirty="0">
                <a:solidFill>
                  <a:srgbClr val="000080"/>
                </a:solidFill>
                <a:latin typeface="Comic Sans MS"/>
              </a:rPr>
              <a:t>• Title circled</a:t>
            </a:r>
          </a:p>
          <a:p>
            <a:r>
              <a:rPr sz="2800" b="0" i="0" dirty="0">
                <a:solidFill>
                  <a:srgbClr val="000080"/>
                </a:solidFill>
                <a:latin typeface="Comic Sans MS"/>
              </a:rPr>
              <a:t>• Subheadings </a:t>
            </a:r>
            <a:r>
              <a:rPr lang="en-GB" sz="2800" b="0" i="0" dirty="0">
                <a:solidFill>
                  <a:srgbClr val="000080"/>
                </a:solidFill>
                <a:latin typeface="Comic Sans MS"/>
              </a:rPr>
              <a:t>and topic sentences </a:t>
            </a:r>
            <a:r>
              <a:rPr sz="2800" b="0" i="0" dirty="0">
                <a:solidFill>
                  <a:srgbClr val="000080"/>
                </a:solidFill>
                <a:latin typeface="Comic Sans MS"/>
              </a:rPr>
              <a:t>underlined</a:t>
            </a:r>
          </a:p>
          <a:p>
            <a:r>
              <a:rPr sz="2800" b="0" i="0" dirty="0">
                <a:solidFill>
                  <a:srgbClr val="000080"/>
                </a:solidFill>
                <a:latin typeface="Comic Sans MS"/>
              </a:rPr>
              <a:t>• </a:t>
            </a:r>
            <a:r>
              <a:rPr lang="en-GB" sz="2800" b="0" i="0" dirty="0">
                <a:solidFill>
                  <a:srgbClr val="000080"/>
                </a:solidFill>
                <a:latin typeface="Comic Sans MS"/>
              </a:rPr>
              <a:t>Conjunctions and adverbials </a:t>
            </a:r>
            <a:r>
              <a:rPr sz="2800" b="0" i="0" dirty="0">
                <a:solidFill>
                  <a:srgbClr val="000080"/>
                </a:solidFill>
                <a:latin typeface="Comic Sans MS"/>
              </a:rPr>
              <a:t>highlighted</a:t>
            </a:r>
          </a:p>
          <a:p>
            <a:r>
              <a:rPr sz="2800" b="0" i="0" dirty="0">
                <a:solidFill>
                  <a:srgbClr val="000080"/>
                </a:solidFill>
                <a:latin typeface="Comic Sans MS"/>
              </a:rPr>
              <a:t>• </a:t>
            </a:r>
            <a:r>
              <a:rPr lang="en-GB" sz="2800" b="0" i="0" dirty="0">
                <a:solidFill>
                  <a:srgbClr val="000080"/>
                </a:solidFill>
                <a:latin typeface="Comic Sans MS"/>
              </a:rPr>
              <a:t>Paragraphs </a:t>
            </a:r>
            <a:r>
              <a:rPr sz="2800" b="0" i="0" dirty="0">
                <a:solidFill>
                  <a:srgbClr val="000080"/>
                </a:solidFill>
                <a:latin typeface="Comic Sans MS"/>
              </a:rPr>
              <a:t>boxed</a:t>
            </a:r>
            <a:r>
              <a:rPr lang="en-GB" sz="2800" b="0" i="0" dirty="0">
                <a:solidFill>
                  <a:srgbClr val="000080"/>
                </a:solidFill>
                <a:latin typeface="Comic Sans MS"/>
              </a:rPr>
              <a:t> and labelled by topic</a:t>
            </a:r>
            <a:endParaRPr sz="2800" b="0" i="0" dirty="0">
              <a:solidFill>
                <a:srgbClr val="000080"/>
              </a:solidFill>
              <a:latin typeface="Comic Sans MS"/>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E0F7FA"/>
        </a:solidFill>
        <a:effectLst/>
      </p:bgPr>
    </p:bg>
    <p:spTree>
      <p:nvGrpSpPr>
        <p:cNvPr id="1" name=""/>
        <p:cNvGrpSpPr/>
        <p:nvPr/>
      </p:nvGrpSpPr>
      <p:grpSpPr>
        <a:xfrm>
          <a:off x="0" y="0"/>
          <a:ext cx="0" cy="0"/>
          <a:chOff x="0" y="0"/>
          <a:chExt cx="0" cy="0"/>
        </a:xfrm>
      </p:grpSpPr>
      <p:sp>
        <p:nvSpPr>
          <p:cNvPr id="2" name="TextBox 1"/>
          <p:cNvSpPr txBox="1"/>
          <p:nvPr/>
        </p:nvSpPr>
        <p:spPr>
          <a:xfrm>
            <a:off x="548640" y="960120"/>
            <a:ext cx="11795760" cy="731520"/>
          </a:xfrm>
          <a:prstGeom prst="rect">
            <a:avLst/>
          </a:prstGeom>
          <a:noFill/>
        </p:spPr>
        <p:txBody>
          <a:bodyPr wrap="square">
            <a:spAutoFit/>
          </a:bodyPr>
          <a:lstStyle/>
          <a:p>
            <a:r>
              <a:rPr sz="3400" b="1" i="0" dirty="0">
                <a:solidFill>
                  <a:srgbClr val="000080"/>
                </a:solidFill>
                <a:latin typeface="Comic Sans MS"/>
              </a:rPr>
              <a:t>Lesson 1 – Challenge</a:t>
            </a:r>
          </a:p>
        </p:txBody>
      </p:sp>
      <p:sp>
        <p:nvSpPr>
          <p:cNvPr id="3" name="TextBox 2"/>
          <p:cNvSpPr txBox="1"/>
          <p:nvPr/>
        </p:nvSpPr>
        <p:spPr>
          <a:xfrm>
            <a:off x="548640" y="2304627"/>
            <a:ext cx="7291493" cy="2677656"/>
          </a:xfrm>
          <a:prstGeom prst="rect">
            <a:avLst/>
          </a:prstGeom>
          <a:noFill/>
        </p:spPr>
        <p:txBody>
          <a:bodyPr wrap="square">
            <a:spAutoFit/>
          </a:bodyPr>
          <a:lstStyle/>
          <a:p>
            <a:r>
              <a:rPr sz="2800" b="0" i="0" dirty="0">
                <a:solidFill>
                  <a:srgbClr val="000080"/>
                </a:solidFill>
                <a:latin typeface="Comic Sans MS"/>
              </a:rPr>
              <a:t>Write </a:t>
            </a:r>
            <a:r>
              <a:rPr lang="en-GB" sz="2800" b="0" i="0" dirty="0">
                <a:solidFill>
                  <a:srgbClr val="000080"/>
                </a:solidFill>
                <a:latin typeface="Comic Sans MS"/>
              </a:rPr>
              <a:t>a short paragraph </a:t>
            </a:r>
            <a:r>
              <a:rPr sz="2800" b="0" i="0" dirty="0">
                <a:solidFill>
                  <a:srgbClr val="000080"/>
                </a:solidFill>
                <a:latin typeface="Comic Sans MS"/>
              </a:rPr>
              <a:t>explaining what a non‑chronological report is</a:t>
            </a:r>
            <a:r>
              <a:rPr lang="en-GB" sz="2800" b="0" i="0" dirty="0">
                <a:solidFill>
                  <a:srgbClr val="000080"/>
                </a:solidFill>
                <a:latin typeface="Comic Sans MS"/>
              </a:rPr>
              <a:t> and how it differs from a narrative. </a:t>
            </a:r>
          </a:p>
          <a:p>
            <a:endParaRPr lang="en-GB" sz="2800" dirty="0">
              <a:solidFill>
                <a:srgbClr val="000080"/>
              </a:solidFill>
              <a:latin typeface="Comic Sans MS"/>
            </a:endParaRPr>
          </a:p>
          <a:p>
            <a:r>
              <a:rPr lang="en-GB" sz="2800" b="0" i="0" dirty="0">
                <a:solidFill>
                  <a:srgbClr val="000080"/>
                </a:solidFill>
                <a:latin typeface="Comic Sans MS"/>
              </a:rPr>
              <a:t>Use at least one subordinating conjunction (e</a:t>
            </a:r>
            <a:r>
              <a:rPr sz="2800" b="0" i="0" dirty="0">
                <a:solidFill>
                  <a:srgbClr val="000080"/>
                </a:solidFill>
                <a:latin typeface="Comic Sans MS"/>
              </a:rPr>
              <a:t>.</a:t>
            </a:r>
            <a:r>
              <a:rPr lang="en-GB" sz="2800" b="0" i="0" dirty="0">
                <a:solidFill>
                  <a:srgbClr val="000080"/>
                </a:solidFill>
                <a:latin typeface="Comic Sans MS"/>
              </a:rPr>
              <a:t>g., although, because, when).</a:t>
            </a:r>
            <a:endParaRPr sz="2800" b="0" i="0" dirty="0">
              <a:solidFill>
                <a:srgbClr val="000080"/>
              </a:solidFill>
              <a:latin typeface="Comic Sans M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E0F7FA"/>
        </a:solidFill>
        <a:effectLst/>
      </p:bgPr>
    </p:bg>
    <p:spTree>
      <p:nvGrpSpPr>
        <p:cNvPr id="1" name=""/>
        <p:cNvGrpSpPr/>
        <p:nvPr/>
      </p:nvGrpSpPr>
      <p:grpSpPr>
        <a:xfrm>
          <a:off x="0" y="0"/>
          <a:ext cx="0" cy="0"/>
          <a:chOff x="0" y="0"/>
          <a:chExt cx="0" cy="0"/>
        </a:xfrm>
      </p:grpSpPr>
      <p:sp>
        <p:nvSpPr>
          <p:cNvPr id="2" name="TextBox 1"/>
          <p:cNvSpPr txBox="1"/>
          <p:nvPr/>
        </p:nvSpPr>
        <p:spPr>
          <a:xfrm>
            <a:off x="365760" y="977053"/>
            <a:ext cx="11795760" cy="731520"/>
          </a:xfrm>
          <a:prstGeom prst="rect">
            <a:avLst/>
          </a:prstGeom>
          <a:noFill/>
        </p:spPr>
        <p:txBody>
          <a:bodyPr wrap="square">
            <a:spAutoFit/>
          </a:bodyPr>
          <a:lstStyle/>
          <a:p>
            <a:r>
              <a:rPr sz="3400" b="1" i="0">
                <a:solidFill>
                  <a:srgbClr val="000080"/>
                </a:solidFill>
                <a:latin typeface="Comic Sans MS"/>
              </a:rPr>
              <a:t>Lesson 2 – Learning Objective</a:t>
            </a:r>
          </a:p>
        </p:txBody>
      </p:sp>
      <p:sp>
        <p:nvSpPr>
          <p:cNvPr id="3" name="TextBox 2"/>
          <p:cNvSpPr txBox="1"/>
          <p:nvPr/>
        </p:nvSpPr>
        <p:spPr>
          <a:xfrm>
            <a:off x="548640" y="1800013"/>
            <a:ext cx="7325360" cy="1384995"/>
          </a:xfrm>
          <a:prstGeom prst="rect">
            <a:avLst/>
          </a:prstGeom>
          <a:noFill/>
        </p:spPr>
        <p:txBody>
          <a:bodyPr wrap="square">
            <a:spAutoFit/>
          </a:bodyPr>
          <a:lstStyle/>
          <a:p>
            <a:r>
              <a:rPr sz="2800" b="0" i="0">
                <a:solidFill>
                  <a:srgbClr val="000080"/>
                </a:solidFill>
                <a:latin typeface="Comic Sans MS"/>
              </a:rPr>
              <a:t>Today we are learning how headings</a:t>
            </a:r>
            <a:r>
              <a:rPr lang="en-GB" sz="2800" b="0" i="0">
                <a:solidFill>
                  <a:srgbClr val="000080"/>
                </a:solidFill>
                <a:latin typeface="Comic Sans MS"/>
              </a:rPr>
              <a:t>, subheadings and paragraphs</a:t>
            </a:r>
            <a:r>
              <a:rPr sz="2800" b="0" i="0">
                <a:solidFill>
                  <a:srgbClr val="000080"/>
                </a:solidFill>
                <a:latin typeface="Comic Sans MS"/>
              </a:rPr>
              <a:t> help organise information</a:t>
            </a:r>
            <a:r>
              <a:rPr lang="en-GB" sz="2800" b="0" i="0">
                <a:solidFill>
                  <a:srgbClr val="000080"/>
                </a:solidFill>
                <a:latin typeface="Comic Sans MS"/>
              </a:rPr>
              <a:t> into a clear structure</a:t>
            </a:r>
            <a:r>
              <a:rPr sz="2800" b="0" i="0">
                <a:solidFill>
                  <a:srgbClr val="000080"/>
                </a:solidFill>
                <a:latin typeface="Comic Sans MS"/>
              </a:rPr>
              <a: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E0F7FA"/>
        </a:solidFill>
        <a:effectLst/>
      </p:bgPr>
    </p:bg>
    <p:spTree>
      <p:nvGrpSpPr>
        <p:cNvPr id="1" name=""/>
        <p:cNvGrpSpPr/>
        <p:nvPr/>
      </p:nvGrpSpPr>
      <p:grpSpPr>
        <a:xfrm>
          <a:off x="0" y="0"/>
          <a:ext cx="0" cy="0"/>
          <a:chOff x="0" y="0"/>
          <a:chExt cx="0" cy="0"/>
        </a:xfrm>
      </p:grpSpPr>
      <p:sp>
        <p:nvSpPr>
          <p:cNvPr id="2" name="TextBox 1"/>
          <p:cNvSpPr txBox="1"/>
          <p:nvPr/>
        </p:nvSpPr>
        <p:spPr>
          <a:xfrm>
            <a:off x="365760" y="228600"/>
            <a:ext cx="7372773" cy="615553"/>
          </a:xfrm>
          <a:prstGeom prst="rect">
            <a:avLst/>
          </a:prstGeom>
          <a:noFill/>
        </p:spPr>
        <p:txBody>
          <a:bodyPr wrap="square">
            <a:spAutoFit/>
          </a:bodyPr>
          <a:lstStyle/>
          <a:p>
            <a:r>
              <a:rPr sz="3400" b="1" i="0" dirty="0">
                <a:solidFill>
                  <a:srgbClr val="000080"/>
                </a:solidFill>
                <a:latin typeface="Comic Sans MS"/>
              </a:rPr>
              <a:t>Lesson 2 – Our Focus Today</a:t>
            </a:r>
          </a:p>
        </p:txBody>
      </p:sp>
      <p:sp>
        <p:nvSpPr>
          <p:cNvPr id="3" name="TextBox 2"/>
          <p:cNvSpPr txBox="1"/>
          <p:nvPr/>
        </p:nvSpPr>
        <p:spPr>
          <a:xfrm>
            <a:off x="548640" y="1804273"/>
            <a:ext cx="7372773" cy="3970318"/>
          </a:xfrm>
          <a:prstGeom prst="rect">
            <a:avLst/>
          </a:prstGeom>
          <a:noFill/>
        </p:spPr>
        <p:txBody>
          <a:bodyPr wrap="square">
            <a:spAutoFit/>
          </a:bodyPr>
          <a:lstStyle/>
          <a:p>
            <a:pPr marL="457200" indent="-457200">
              <a:buFont typeface="Arial" panose="020B0604020202020204" pitchFamily="34" charset="0"/>
              <a:buChar char="•"/>
            </a:pPr>
            <a:r>
              <a:rPr sz="2800" b="0" i="0" dirty="0">
                <a:solidFill>
                  <a:srgbClr val="000080"/>
                </a:solidFill>
                <a:latin typeface="Comic Sans MS"/>
              </a:rPr>
              <a:t>Headings</a:t>
            </a:r>
            <a:r>
              <a:rPr lang="en-GB" sz="2800" b="0" i="0" dirty="0">
                <a:solidFill>
                  <a:srgbClr val="000080"/>
                </a:solidFill>
                <a:latin typeface="Comic Sans MS"/>
              </a:rPr>
              <a:t>, subheadings</a:t>
            </a:r>
            <a:r>
              <a:rPr sz="2800" b="0" i="0" dirty="0">
                <a:solidFill>
                  <a:srgbClr val="000080"/>
                </a:solidFill>
                <a:latin typeface="Comic Sans MS"/>
              </a:rPr>
              <a:t> and </a:t>
            </a:r>
            <a:r>
              <a:rPr lang="en-GB" sz="2800" b="0" i="0" dirty="0">
                <a:solidFill>
                  <a:srgbClr val="000080"/>
                </a:solidFill>
                <a:latin typeface="Comic Sans MS"/>
              </a:rPr>
              <a:t>paragraphs work together to create a clear structure</a:t>
            </a:r>
            <a:r>
              <a:rPr sz="2800" b="0" i="0" dirty="0">
                <a:solidFill>
                  <a:srgbClr val="000080"/>
                </a:solidFill>
                <a:latin typeface="Comic Sans MS"/>
              </a:rPr>
              <a:t>.</a:t>
            </a:r>
          </a:p>
          <a:p>
            <a:pPr marL="457200" indent="-457200">
              <a:buFont typeface="Arial" panose="020B0604020202020204" pitchFamily="34" charset="0"/>
              <a:buChar char="•"/>
            </a:pPr>
            <a:r>
              <a:rPr lang="en-GB" sz="2800" b="0" i="0" dirty="0">
                <a:solidFill>
                  <a:srgbClr val="000080"/>
                </a:solidFill>
                <a:latin typeface="Comic Sans MS"/>
              </a:rPr>
              <a:t>Each paragraph should focus on one main idea, introduced by a topic sentence</a:t>
            </a:r>
            <a:r>
              <a:rPr sz="2800" b="0" i="0" dirty="0">
                <a:solidFill>
                  <a:srgbClr val="000080"/>
                </a:solidFill>
                <a:latin typeface="Comic Sans MS"/>
              </a:rPr>
              <a:t>.</a:t>
            </a:r>
          </a:p>
          <a:p>
            <a:pPr marL="457200" indent="-457200">
              <a:buFont typeface="Arial" panose="020B0604020202020204" pitchFamily="34" charset="0"/>
              <a:buChar char="•"/>
            </a:pPr>
            <a:r>
              <a:rPr sz="2800" b="0" i="0" dirty="0">
                <a:solidFill>
                  <a:srgbClr val="000080"/>
                </a:solidFill>
                <a:latin typeface="Comic Sans MS"/>
              </a:rPr>
              <a:t>We will </a:t>
            </a:r>
            <a:r>
              <a:rPr lang="en-GB" sz="2800" b="0" i="0" dirty="0">
                <a:solidFill>
                  <a:srgbClr val="000080"/>
                </a:solidFill>
                <a:latin typeface="Comic Sans MS"/>
              </a:rPr>
              <a:t>practise</a:t>
            </a:r>
            <a:r>
              <a:rPr sz="2800" b="0" i="0" dirty="0">
                <a:solidFill>
                  <a:srgbClr val="000080"/>
                </a:solidFill>
                <a:latin typeface="Comic Sans MS"/>
              </a:rPr>
              <a:t> grouping </a:t>
            </a:r>
            <a:r>
              <a:rPr lang="en-GB" sz="2800" b="0" i="0" dirty="0">
                <a:solidFill>
                  <a:srgbClr val="000080"/>
                </a:solidFill>
                <a:latin typeface="Comic Sans MS"/>
              </a:rPr>
              <a:t>related </a:t>
            </a:r>
            <a:r>
              <a:rPr sz="2800" b="0" i="0" dirty="0">
                <a:solidFill>
                  <a:srgbClr val="000080"/>
                </a:solidFill>
                <a:latin typeface="Comic Sans MS"/>
              </a:rPr>
              <a:t>facts </a:t>
            </a:r>
            <a:r>
              <a:rPr lang="en-GB" sz="2800" b="0" i="0" dirty="0">
                <a:solidFill>
                  <a:srgbClr val="000080"/>
                </a:solidFill>
                <a:latin typeface="Comic Sans MS"/>
              </a:rPr>
              <a:t>into well‑organised paragraphs </a:t>
            </a:r>
            <a:r>
              <a:rPr sz="2800" b="0" i="0" dirty="0">
                <a:solidFill>
                  <a:srgbClr val="000080"/>
                </a:solidFill>
                <a:latin typeface="Comic Sans MS"/>
              </a:rPr>
              <a:t>under </a:t>
            </a:r>
            <a:r>
              <a:rPr lang="en-GB" sz="2800" b="0" i="0" dirty="0">
                <a:solidFill>
                  <a:srgbClr val="000080"/>
                </a:solidFill>
                <a:latin typeface="Comic Sans MS"/>
              </a:rPr>
              <a:t>appropriate headings</a:t>
            </a:r>
            <a:r>
              <a:rPr sz="2800" b="0" i="0" dirty="0">
                <a:solidFill>
                  <a:srgbClr val="000080"/>
                </a:solidFill>
                <a:latin typeface="Comic Sans MS"/>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E0F7FA"/>
        </a:solidFill>
        <a:effectLst/>
      </p:bgPr>
    </p:bg>
    <p:spTree>
      <p:nvGrpSpPr>
        <p:cNvPr id="1" name=""/>
        <p:cNvGrpSpPr/>
        <p:nvPr/>
      </p:nvGrpSpPr>
      <p:grpSpPr>
        <a:xfrm>
          <a:off x="0" y="0"/>
          <a:ext cx="0" cy="0"/>
          <a:chOff x="0" y="0"/>
          <a:chExt cx="0" cy="0"/>
        </a:xfrm>
      </p:grpSpPr>
      <p:sp>
        <p:nvSpPr>
          <p:cNvPr id="2" name="TextBox 1"/>
          <p:cNvSpPr txBox="1"/>
          <p:nvPr/>
        </p:nvSpPr>
        <p:spPr>
          <a:xfrm>
            <a:off x="365760" y="228600"/>
            <a:ext cx="8778240" cy="1138773"/>
          </a:xfrm>
          <a:prstGeom prst="rect">
            <a:avLst/>
          </a:prstGeom>
          <a:noFill/>
        </p:spPr>
        <p:txBody>
          <a:bodyPr wrap="square">
            <a:spAutoFit/>
          </a:bodyPr>
          <a:lstStyle/>
          <a:p>
            <a:r>
              <a:rPr sz="3400" b="1" i="0" dirty="0">
                <a:solidFill>
                  <a:srgbClr val="000080"/>
                </a:solidFill>
                <a:latin typeface="Comic Sans MS"/>
              </a:rPr>
              <a:t>Lesson 2 – Teacher Modelling: Sorting Facts</a:t>
            </a:r>
          </a:p>
        </p:txBody>
      </p:sp>
      <p:sp>
        <p:nvSpPr>
          <p:cNvPr id="3" name="TextBox 2"/>
          <p:cNvSpPr txBox="1"/>
          <p:nvPr/>
        </p:nvSpPr>
        <p:spPr>
          <a:xfrm>
            <a:off x="701040" y="1582340"/>
            <a:ext cx="6986693" cy="3693319"/>
          </a:xfrm>
          <a:prstGeom prst="rect">
            <a:avLst/>
          </a:prstGeom>
          <a:noFill/>
        </p:spPr>
        <p:txBody>
          <a:bodyPr wrap="square">
            <a:spAutoFit/>
          </a:bodyPr>
          <a:lstStyle/>
          <a:p>
            <a:r>
              <a:rPr sz="2000" b="0" i="0" dirty="0">
                <a:solidFill>
                  <a:srgbClr val="000080"/>
                </a:solidFill>
                <a:latin typeface="Comic Sans MS"/>
              </a:rPr>
              <a:t>Fact cards:</a:t>
            </a:r>
          </a:p>
          <a:p>
            <a:r>
              <a:rPr sz="2000" b="0" i="0" dirty="0">
                <a:solidFill>
                  <a:srgbClr val="000080"/>
                </a:solidFill>
                <a:latin typeface="Comic Sans MS"/>
              </a:rPr>
              <a:t>• Penguins </a:t>
            </a:r>
            <a:r>
              <a:rPr lang="en-GB" sz="2000" b="0" i="0" dirty="0">
                <a:solidFill>
                  <a:srgbClr val="000080"/>
                </a:solidFill>
                <a:latin typeface="Comic Sans MS"/>
              </a:rPr>
              <a:t>are carnivores that feed primarily on </a:t>
            </a:r>
            <a:r>
              <a:rPr sz="2000" b="0" i="0" dirty="0">
                <a:solidFill>
                  <a:srgbClr val="000080"/>
                </a:solidFill>
                <a:latin typeface="Comic Sans MS"/>
              </a:rPr>
              <a:t>fish.</a:t>
            </a:r>
            <a:endParaRPr lang="en-GB" sz="2000" dirty="0">
              <a:solidFill>
                <a:srgbClr val="000080"/>
              </a:solidFill>
              <a:latin typeface="Comic Sans MS"/>
            </a:endParaRPr>
          </a:p>
          <a:p>
            <a:r>
              <a:rPr kumimoji="0" lang="en-GB" b="0" i="1" u="none" strike="noStrike" kern="1200" cap="none" spc="0" normalizeH="0" baseline="0" noProof="0" dirty="0">
                <a:ln>
                  <a:noFill/>
                </a:ln>
                <a:solidFill>
                  <a:srgbClr val="00B0F0"/>
                </a:solidFill>
                <a:effectLst/>
                <a:uLnTx/>
                <a:uFillTx/>
                <a:latin typeface="Comic Sans MS"/>
                <a:ea typeface="+mn-ea"/>
                <a:cs typeface="+mn-cs"/>
              </a:rPr>
              <a:t>This fact is about diet, so it belongs under the Diet paragraph.</a:t>
            </a:r>
            <a:endParaRPr sz="2000" b="0" i="0" dirty="0">
              <a:solidFill>
                <a:srgbClr val="000080"/>
              </a:solidFill>
              <a:latin typeface="Comic Sans MS"/>
            </a:endParaRPr>
          </a:p>
          <a:p>
            <a:r>
              <a:rPr sz="2000" b="0" i="0" dirty="0">
                <a:solidFill>
                  <a:srgbClr val="000080"/>
                </a:solidFill>
                <a:latin typeface="Comic Sans MS"/>
              </a:rPr>
              <a:t>• Penguins have </a:t>
            </a:r>
            <a:r>
              <a:rPr lang="en-GB" sz="2000" b="0" i="0" dirty="0">
                <a:solidFill>
                  <a:srgbClr val="000080"/>
                </a:solidFill>
                <a:latin typeface="Comic Sans MS"/>
              </a:rPr>
              <a:t>short, stiff wings called </a:t>
            </a:r>
            <a:r>
              <a:rPr sz="2000" b="0" i="0" dirty="0">
                <a:solidFill>
                  <a:srgbClr val="000080"/>
                </a:solidFill>
                <a:latin typeface="Comic Sans MS"/>
              </a:rPr>
              <a:t>flippers</a:t>
            </a:r>
            <a:r>
              <a:rPr lang="en-GB" sz="2000" b="0" i="0" dirty="0">
                <a:solidFill>
                  <a:srgbClr val="000080"/>
                </a:solidFill>
                <a:latin typeface="Comic Sans MS"/>
              </a:rPr>
              <a:t>, which they use underwater</a:t>
            </a:r>
            <a:r>
              <a:rPr sz="2000" b="0" i="0" dirty="0">
                <a:solidFill>
                  <a:srgbClr val="000080"/>
                </a:solidFill>
                <a:latin typeface="Comic Sans MS"/>
              </a:rPr>
              <a:t>.</a:t>
            </a:r>
            <a:endParaRPr lang="en-GB" sz="2000" b="0" i="0" dirty="0">
              <a:solidFill>
                <a:srgbClr val="000080"/>
              </a:solidFill>
              <a:latin typeface="Comic Sans MS"/>
            </a:endParaRPr>
          </a:p>
          <a:p>
            <a:pPr lvl="0"/>
            <a:r>
              <a:rPr lang="en-GB" i="1" dirty="0">
                <a:solidFill>
                  <a:srgbClr val="00B0F0"/>
                </a:solidFill>
                <a:latin typeface="Comic Sans MS"/>
              </a:rPr>
              <a:t>This fact describes a physical feature, so it belongs in the Appearance paragraph.</a:t>
            </a:r>
            <a:endParaRPr sz="2000" b="0" i="0" dirty="0">
              <a:solidFill>
                <a:srgbClr val="000080"/>
              </a:solidFill>
              <a:latin typeface="Comic Sans MS"/>
            </a:endParaRPr>
          </a:p>
          <a:p>
            <a:r>
              <a:rPr sz="2000" b="0" i="0" dirty="0">
                <a:solidFill>
                  <a:srgbClr val="000080"/>
                </a:solidFill>
                <a:latin typeface="Comic Sans MS"/>
              </a:rPr>
              <a:t>• Penguins </a:t>
            </a:r>
            <a:r>
              <a:rPr lang="en-GB" sz="2000" b="0" i="0" dirty="0">
                <a:solidFill>
                  <a:srgbClr val="000080"/>
                </a:solidFill>
                <a:latin typeface="Comic Sans MS"/>
              </a:rPr>
              <a:t>are found across the Southern Hemisphere, including </a:t>
            </a:r>
            <a:r>
              <a:rPr sz="2000" b="0" i="0" dirty="0">
                <a:solidFill>
                  <a:srgbClr val="000080"/>
                </a:solidFill>
                <a:latin typeface="Comic Sans MS"/>
              </a:rPr>
              <a:t>Antarctica.</a:t>
            </a:r>
            <a:endParaRPr lang="en-GB" sz="2000" b="0" i="0" dirty="0">
              <a:solidFill>
                <a:srgbClr val="000080"/>
              </a:solidFill>
              <a:latin typeface="Comic Sans MS"/>
            </a:endParaRPr>
          </a:p>
          <a:p>
            <a:pPr lvl="0"/>
            <a:r>
              <a:rPr lang="en-GB" i="1" dirty="0">
                <a:solidFill>
                  <a:srgbClr val="00B0F0"/>
                </a:solidFill>
                <a:latin typeface="Comic Sans MS"/>
              </a:rPr>
              <a:t>This fact tells me where they live, so it goes under Habitat. I would start this paragraph with a topic sentence.</a:t>
            </a:r>
          </a:p>
          <a:p>
            <a:endParaRPr sz="2000" b="0" i="0" dirty="0">
              <a:solidFill>
                <a:srgbClr val="000080"/>
              </a:solidFill>
              <a:latin typeface="Comic Sans MS"/>
            </a:endParaRPr>
          </a:p>
        </p:txBody>
      </p:sp>
      <p:sp>
        <p:nvSpPr>
          <p:cNvPr id="4" name="TextBox 3"/>
          <p:cNvSpPr txBox="1"/>
          <p:nvPr/>
        </p:nvSpPr>
        <p:spPr>
          <a:xfrm>
            <a:off x="365760" y="5742166"/>
            <a:ext cx="7779173" cy="707886"/>
          </a:xfrm>
          <a:prstGeom prst="rect">
            <a:avLst/>
          </a:prstGeom>
          <a:noFill/>
        </p:spPr>
        <p:txBody>
          <a:bodyPr wrap="square">
            <a:spAutoFit/>
          </a:bodyPr>
          <a:lstStyle/>
          <a:p>
            <a:r>
              <a:rPr lang="en-GB" sz="2000" b="0" i="1" dirty="0">
                <a:solidFill>
                  <a:srgbClr val="50AAD2"/>
                </a:solidFill>
                <a:latin typeface="Comic Sans MS"/>
              </a:rPr>
              <a:t>Group related facts into paragraphs </a:t>
            </a:r>
            <a:r>
              <a:rPr sz="2000" b="0" i="1" dirty="0">
                <a:solidFill>
                  <a:srgbClr val="50AAD2"/>
                </a:solidFill>
                <a:latin typeface="Comic Sans MS"/>
              </a:rPr>
              <a:t>under the correct heading: </a:t>
            </a:r>
            <a:r>
              <a:rPr lang="en-GB" sz="2000" b="0" i="1" dirty="0">
                <a:solidFill>
                  <a:srgbClr val="50AAD2"/>
                </a:solidFill>
                <a:latin typeface="Comic Sans MS"/>
              </a:rPr>
              <a:t>Diet </a:t>
            </a:r>
            <a:r>
              <a:rPr sz="2000" b="0" i="1" dirty="0">
                <a:solidFill>
                  <a:srgbClr val="50AAD2"/>
                </a:solidFill>
                <a:latin typeface="Comic Sans MS"/>
              </a:rPr>
              <a:t>/ Appearance / Habitat</a:t>
            </a:r>
            <a:r>
              <a:rPr lang="en-GB" sz="2000" b="0" i="1" dirty="0">
                <a:solidFill>
                  <a:srgbClr val="50AAD2"/>
                </a:solidFill>
                <a:latin typeface="Comic Sans MS"/>
              </a:rPr>
              <a:t>. Write a topic sentence for each</a:t>
            </a:r>
            <a:r>
              <a:rPr sz="2000" b="0" i="1" dirty="0">
                <a:solidFill>
                  <a:srgbClr val="50AAD2"/>
                </a:solidFill>
                <a:latin typeface="Comic Sans MS"/>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barn(inVertical)">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barn(inVertical)">
                                      <p:cBhvr>
                                        <p:cTn id="12" dur="5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animEffect transition="in" filter="barn(inVertical)">
                                      <p:cBhvr>
                                        <p:cTn id="1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E0F7FA"/>
        </a:solidFill>
        <a:effectLst/>
      </p:bgPr>
    </p:bg>
    <p:spTree>
      <p:nvGrpSpPr>
        <p:cNvPr id="1" name=""/>
        <p:cNvGrpSpPr/>
        <p:nvPr/>
      </p:nvGrpSpPr>
      <p:grpSpPr>
        <a:xfrm>
          <a:off x="0" y="0"/>
          <a:ext cx="0" cy="0"/>
          <a:chOff x="0" y="0"/>
          <a:chExt cx="0" cy="0"/>
        </a:xfrm>
      </p:grpSpPr>
      <p:sp>
        <p:nvSpPr>
          <p:cNvPr id="2" name="TextBox 1"/>
          <p:cNvSpPr txBox="1"/>
          <p:nvPr/>
        </p:nvSpPr>
        <p:spPr>
          <a:xfrm>
            <a:off x="365760" y="228600"/>
            <a:ext cx="11795760" cy="731520"/>
          </a:xfrm>
          <a:prstGeom prst="rect">
            <a:avLst/>
          </a:prstGeom>
          <a:noFill/>
        </p:spPr>
        <p:txBody>
          <a:bodyPr wrap="square">
            <a:spAutoFit/>
          </a:bodyPr>
          <a:lstStyle/>
          <a:p>
            <a:r>
              <a:rPr sz="3400" b="1" i="0">
                <a:solidFill>
                  <a:srgbClr val="000080"/>
                </a:solidFill>
                <a:latin typeface="Comic Sans MS"/>
              </a:rPr>
              <a:t>Lesson 2 – Guided Practice (We Do)</a:t>
            </a:r>
          </a:p>
        </p:txBody>
      </p:sp>
      <p:sp>
        <p:nvSpPr>
          <p:cNvPr id="3" name="TextBox 2"/>
          <p:cNvSpPr txBox="1"/>
          <p:nvPr/>
        </p:nvSpPr>
        <p:spPr>
          <a:xfrm>
            <a:off x="850054" y="1613118"/>
            <a:ext cx="7156027" cy="3539430"/>
          </a:xfrm>
          <a:prstGeom prst="rect">
            <a:avLst/>
          </a:prstGeom>
          <a:noFill/>
        </p:spPr>
        <p:txBody>
          <a:bodyPr wrap="square">
            <a:spAutoFit/>
          </a:bodyPr>
          <a:lstStyle/>
          <a:p>
            <a:r>
              <a:rPr lang="en-GB" sz="2800" b="0" i="0" dirty="0">
                <a:solidFill>
                  <a:srgbClr val="000080"/>
                </a:solidFill>
                <a:latin typeface="Comic Sans MS"/>
              </a:rPr>
              <a:t>Cut one of the reports from the booklet into sentence strips. </a:t>
            </a:r>
            <a:r>
              <a:rPr sz="2800" b="0" i="0" dirty="0">
                <a:solidFill>
                  <a:srgbClr val="000080"/>
                </a:solidFill>
                <a:latin typeface="Comic Sans MS"/>
              </a:rPr>
              <a:t>Sort </a:t>
            </a:r>
            <a:r>
              <a:rPr lang="en-GB" sz="2800" b="0" i="0" dirty="0">
                <a:solidFill>
                  <a:srgbClr val="000080"/>
                </a:solidFill>
                <a:latin typeface="Comic Sans MS"/>
              </a:rPr>
              <a:t>them back into their groups.</a:t>
            </a:r>
            <a:endParaRPr sz="2800" b="0" i="0" dirty="0">
              <a:solidFill>
                <a:srgbClr val="000080"/>
              </a:solidFill>
              <a:latin typeface="Comic Sans MS"/>
            </a:endParaRPr>
          </a:p>
          <a:p>
            <a:endParaRPr sz="2800" b="0" i="0" dirty="0">
              <a:solidFill>
                <a:srgbClr val="000080"/>
              </a:solidFill>
              <a:latin typeface="Comic Sans MS"/>
            </a:endParaRPr>
          </a:p>
          <a:p>
            <a:r>
              <a:rPr sz="2800" b="0" i="0" dirty="0">
                <a:solidFill>
                  <a:srgbClr val="000080"/>
                </a:solidFill>
                <a:latin typeface="Comic Sans MS"/>
              </a:rPr>
              <a:t>• Say the heading </a:t>
            </a:r>
            <a:r>
              <a:rPr lang="en-GB" sz="2800" b="0" i="0" dirty="0">
                <a:solidFill>
                  <a:srgbClr val="000080"/>
                </a:solidFill>
                <a:latin typeface="Comic Sans MS"/>
              </a:rPr>
              <a:t>and a topic sentence </a:t>
            </a:r>
            <a:r>
              <a:rPr sz="2800" b="0" i="0" dirty="0">
                <a:solidFill>
                  <a:srgbClr val="000080"/>
                </a:solidFill>
                <a:latin typeface="Comic Sans MS"/>
              </a:rPr>
              <a:t>aloud</a:t>
            </a:r>
            <a:endParaRPr lang="en-GB" sz="2800" b="0" i="0" dirty="0">
              <a:solidFill>
                <a:srgbClr val="000080"/>
              </a:solidFill>
              <a:latin typeface="Comic Sans MS"/>
            </a:endParaRPr>
          </a:p>
          <a:p>
            <a:r>
              <a:rPr sz="2800" b="0" i="0" dirty="0">
                <a:solidFill>
                  <a:srgbClr val="000080"/>
                </a:solidFill>
                <a:latin typeface="Comic Sans MS"/>
              </a:rPr>
              <a:t>• Explain why </a:t>
            </a:r>
            <a:r>
              <a:rPr lang="en-GB" sz="2800" b="0" i="0" dirty="0">
                <a:solidFill>
                  <a:srgbClr val="000080"/>
                </a:solidFill>
                <a:latin typeface="Comic Sans MS"/>
              </a:rPr>
              <a:t>each </a:t>
            </a:r>
            <a:r>
              <a:rPr sz="2800" b="0" i="0" dirty="0">
                <a:solidFill>
                  <a:srgbClr val="000080"/>
                </a:solidFill>
                <a:latin typeface="Comic Sans MS"/>
              </a:rPr>
              <a:t>fact belongs </a:t>
            </a:r>
            <a:r>
              <a:rPr lang="en-GB" sz="2800" b="0" i="0" dirty="0">
                <a:solidFill>
                  <a:srgbClr val="000080"/>
                </a:solidFill>
                <a:latin typeface="Comic Sans MS"/>
              </a:rPr>
              <a:t>in that paragraph</a:t>
            </a:r>
            <a:endParaRPr sz="2800" b="0" i="0" dirty="0">
              <a:solidFill>
                <a:srgbClr val="000080"/>
              </a:solidFill>
              <a:latin typeface="Comic Sans MS"/>
            </a:endParaRPr>
          </a:p>
        </p:txBody>
      </p:sp>
      <p:sp>
        <p:nvSpPr>
          <p:cNvPr id="4" name="TextBox 3"/>
          <p:cNvSpPr txBox="1"/>
          <p:nvPr/>
        </p:nvSpPr>
        <p:spPr>
          <a:xfrm>
            <a:off x="579120" y="5616787"/>
            <a:ext cx="7985760" cy="731520"/>
          </a:xfrm>
          <a:prstGeom prst="rect">
            <a:avLst/>
          </a:prstGeom>
          <a:noFill/>
        </p:spPr>
        <p:txBody>
          <a:bodyPr wrap="square">
            <a:spAutoFit/>
          </a:bodyPr>
          <a:lstStyle/>
          <a:p>
            <a:r>
              <a:rPr sz="2000" b="0" i="1" dirty="0">
                <a:solidFill>
                  <a:srgbClr val="50AAD2"/>
                </a:solidFill>
                <a:latin typeface="Comic Sans MS"/>
              </a:rPr>
              <a:t>Refer back to the penguin </a:t>
            </a:r>
            <a:r>
              <a:rPr lang="en-GB" sz="2000" b="0" i="1">
                <a:solidFill>
                  <a:srgbClr val="50AAD2"/>
                </a:solidFill>
                <a:latin typeface="Comic Sans MS"/>
              </a:rPr>
              <a:t>report. Notice how each paragraph begins with a topic sentence that introduces the main idea</a:t>
            </a:r>
            <a:r>
              <a:rPr sz="2000" b="0" i="1" dirty="0">
                <a:solidFill>
                  <a:srgbClr val="50AAD2"/>
                </a:solidFill>
                <a:latin typeface="Comic Sans MS"/>
              </a:rPr>
              <a: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E0F7FA"/>
        </a:solidFill>
        <a:effectLst/>
      </p:bgPr>
    </p:bg>
    <p:spTree>
      <p:nvGrpSpPr>
        <p:cNvPr id="1" name=""/>
        <p:cNvGrpSpPr/>
        <p:nvPr/>
      </p:nvGrpSpPr>
      <p:grpSpPr>
        <a:xfrm>
          <a:off x="0" y="0"/>
          <a:ext cx="0" cy="0"/>
          <a:chOff x="0" y="0"/>
          <a:chExt cx="0" cy="0"/>
        </a:xfrm>
      </p:grpSpPr>
      <p:sp>
        <p:nvSpPr>
          <p:cNvPr id="2" name="TextBox 1"/>
          <p:cNvSpPr txBox="1"/>
          <p:nvPr/>
        </p:nvSpPr>
        <p:spPr>
          <a:xfrm>
            <a:off x="365760" y="228600"/>
            <a:ext cx="6853187" cy="615553"/>
          </a:xfrm>
          <a:prstGeom prst="rect">
            <a:avLst/>
          </a:prstGeom>
          <a:noFill/>
        </p:spPr>
        <p:txBody>
          <a:bodyPr wrap="square">
            <a:spAutoFit/>
          </a:bodyPr>
          <a:lstStyle/>
          <a:p>
            <a:r>
              <a:rPr sz="3400" b="1" i="0">
                <a:solidFill>
                  <a:srgbClr val="000080"/>
                </a:solidFill>
                <a:latin typeface="Comic Sans MS"/>
              </a:rPr>
              <a:t>Lesson 2 – Independent Task</a:t>
            </a:r>
          </a:p>
        </p:txBody>
      </p:sp>
      <p:sp>
        <p:nvSpPr>
          <p:cNvPr id="3" name="TextBox 2"/>
          <p:cNvSpPr txBox="1"/>
          <p:nvPr/>
        </p:nvSpPr>
        <p:spPr>
          <a:xfrm>
            <a:off x="365761" y="995680"/>
            <a:ext cx="5374640" cy="5622565"/>
          </a:xfrm>
          <a:prstGeom prst="rect">
            <a:avLst/>
          </a:prstGeom>
          <a:noFill/>
        </p:spPr>
        <p:txBody>
          <a:bodyPr wrap="square">
            <a:spAutoFit/>
          </a:bodyPr>
          <a:lstStyle/>
          <a:p>
            <a:r>
              <a:rPr lang="en-GB" sz="1400">
                <a:solidFill>
                  <a:srgbClr val="00B0F0"/>
                </a:solidFill>
                <a:latin typeface="Comic Sans MS"/>
              </a:rPr>
              <a:t>This non‑chronological report has lost its subheadings and its paragraphs are muddled! Can you reorganise it?</a:t>
            </a:r>
          </a:p>
          <a:p>
            <a:pPr>
              <a:lnSpc>
                <a:spcPct val="115000"/>
              </a:lnSpc>
              <a:spcAft>
                <a:spcPts val="1000"/>
              </a:spcAft>
              <a:buNone/>
            </a:pPr>
            <a:br>
              <a:rPr lang="en-US" sz="1100">
                <a:effectLst/>
                <a:latin typeface="Comic Sans MS" panose="030F0702030302020204" pitchFamily="66" charset="0"/>
                <a:ea typeface="MS Mincho" panose="02020609040205080304" pitchFamily="49" charset="-128"/>
                <a:cs typeface="Times New Roman" panose="02020603050405020304" pitchFamily="18" charset="0"/>
              </a:rPr>
            </a:br>
            <a:r>
              <a:rPr lang="en-US" sz="1100">
                <a:effectLst/>
                <a:latin typeface="Comic Sans MS" panose="030F0702030302020204" pitchFamily="66" charset="0"/>
                <a:ea typeface="MS Mincho" panose="02020609040205080304" pitchFamily="49" charset="-128"/>
                <a:cs typeface="Times New Roman" panose="02020603050405020304" pitchFamily="18" charset="0"/>
              </a:rPr>
              <a:t>Topic: The Polar Bear</a:t>
            </a:r>
            <a:br>
              <a:rPr lang="en-US" sz="1100">
                <a:effectLst/>
                <a:latin typeface="Comic Sans MS" panose="030F0702030302020204" pitchFamily="66" charset="0"/>
                <a:ea typeface="MS Mincho" panose="02020609040205080304" pitchFamily="49" charset="-128"/>
                <a:cs typeface="Times New Roman" panose="02020603050405020304" pitchFamily="18" charset="0"/>
              </a:rPr>
            </a:br>
            <a:endParaRPr lang="en-GB" sz="1100">
              <a:effectLst/>
              <a:latin typeface="Comic Sans MS" panose="030F0702030302020204" pitchFamily="66" charset="0"/>
              <a:ea typeface="MS Mincho" panose="02020609040205080304" pitchFamily="49" charset="-128"/>
              <a:cs typeface="Times New Roman" panose="02020603050405020304" pitchFamily="18" charset="0"/>
            </a:endParaRPr>
          </a:p>
          <a:p>
            <a:pPr>
              <a:lnSpc>
                <a:spcPct val="115000"/>
              </a:lnSpc>
              <a:spcAft>
                <a:spcPts val="1000"/>
              </a:spcAft>
              <a:buNone/>
            </a:pPr>
            <a:r>
              <a:rPr lang="en-US" sz="1100">
                <a:effectLst/>
                <a:latin typeface="Comic Sans MS" panose="030F0702030302020204" pitchFamily="66" charset="0"/>
                <a:ea typeface="MS Mincho" panose="02020609040205080304" pitchFamily="49" charset="-128"/>
                <a:cs typeface="Times New Roman" panose="02020603050405020304" pitchFamily="18" charset="0"/>
              </a:rPr>
              <a:t>__________________________</a:t>
            </a:r>
            <a:endParaRPr lang="en-GB" sz="1100">
              <a:effectLst/>
              <a:latin typeface="Comic Sans MS" panose="030F0702030302020204" pitchFamily="66" charset="0"/>
              <a:ea typeface="MS Mincho" panose="02020609040205080304" pitchFamily="49" charset="-128"/>
              <a:cs typeface="Times New Roman" panose="02020603050405020304" pitchFamily="18" charset="0"/>
            </a:endParaRPr>
          </a:p>
          <a:p>
            <a:pPr>
              <a:lnSpc>
                <a:spcPct val="115000"/>
              </a:lnSpc>
              <a:spcAft>
                <a:spcPts val="1000"/>
              </a:spcAft>
              <a:buNone/>
            </a:pPr>
            <a:r>
              <a:rPr lang="en-US" sz="1100">
                <a:effectLst/>
                <a:latin typeface="Comic Sans MS" panose="030F0702030302020204" pitchFamily="66" charset="0"/>
                <a:ea typeface="MS Mincho" panose="02020609040205080304" pitchFamily="49" charset="-128"/>
                <a:cs typeface="Times New Roman" panose="02020603050405020304" pitchFamily="18" charset="0"/>
              </a:rPr>
              <a:t>Polar bears are large, powerful mammals that inhabit the frozen Arctic. Because they have evolved to survive extreme cold, they are perfectly suited to one of the harshest environments on Earth.</a:t>
            </a:r>
            <a:endParaRPr lang="en-GB" sz="1100">
              <a:effectLst/>
              <a:latin typeface="Comic Sans MS" panose="030F0702030302020204" pitchFamily="66" charset="0"/>
              <a:ea typeface="MS Mincho" panose="02020609040205080304" pitchFamily="49" charset="-128"/>
              <a:cs typeface="Times New Roman" panose="02020603050405020304" pitchFamily="18" charset="0"/>
            </a:endParaRPr>
          </a:p>
          <a:p>
            <a:pPr>
              <a:lnSpc>
                <a:spcPct val="115000"/>
              </a:lnSpc>
              <a:spcAft>
                <a:spcPts val="1000"/>
              </a:spcAft>
              <a:buNone/>
            </a:pPr>
            <a:r>
              <a:rPr lang="en-US" sz="1100">
                <a:effectLst/>
                <a:latin typeface="Comic Sans MS" panose="030F0702030302020204" pitchFamily="66" charset="0"/>
                <a:ea typeface="MS Mincho" panose="02020609040205080304" pitchFamily="49" charset="-128"/>
                <a:cs typeface="Times New Roman" panose="02020603050405020304" pitchFamily="18" charset="0"/>
              </a:rPr>
              <a:t>__________________________</a:t>
            </a:r>
            <a:endParaRPr lang="en-GB" sz="1100">
              <a:effectLst/>
              <a:latin typeface="Comic Sans MS" panose="030F0702030302020204" pitchFamily="66" charset="0"/>
              <a:ea typeface="MS Mincho" panose="02020609040205080304" pitchFamily="49" charset="-128"/>
              <a:cs typeface="Times New Roman" panose="02020603050405020304" pitchFamily="18" charset="0"/>
            </a:endParaRPr>
          </a:p>
          <a:p>
            <a:pPr>
              <a:lnSpc>
                <a:spcPct val="115000"/>
              </a:lnSpc>
              <a:spcAft>
                <a:spcPts val="1000"/>
              </a:spcAft>
              <a:buNone/>
            </a:pPr>
            <a:r>
              <a:rPr lang="en-US" sz="1100">
                <a:effectLst/>
                <a:latin typeface="Comic Sans MS" panose="030F0702030302020204" pitchFamily="66" charset="0"/>
                <a:ea typeface="MS Mincho" panose="02020609040205080304" pitchFamily="49" charset="-128"/>
                <a:cs typeface="Times New Roman" panose="02020603050405020304" pitchFamily="18" charset="0"/>
              </a:rPr>
              <a:t>Although their fur appears white, polar bears actually have black skin underneath, which helps them absorb heat from the sun. They also have a thick layer of blubber that provides insulation against freezing temperatures.</a:t>
            </a:r>
            <a:endParaRPr lang="en-GB" sz="1100">
              <a:effectLst/>
              <a:latin typeface="Comic Sans MS" panose="030F0702030302020204" pitchFamily="66" charset="0"/>
              <a:ea typeface="MS Mincho" panose="02020609040205080304" pitchFamily="49" charset="-128"/>
              <a:cs typeface="Times New Roman" panose="02020603050405020304" pitchFamily="18" charset="0"/>
            </a:endParaRPr>
          </a:p>
          <a:p>
            <a:pPr>
              <a:lnSpc>
                <a:spcPct val="115000"/>
              </a:lnSpc>
              <a:spcAft>
                <a:spcPts val="1000"/>
              </a:spcAft>
              <a:buNone/>
            </a:pPr>
            <a:r>
              <a:rPr lang="en-US" sz="1100">
                <a:effectLst/>
                <a:latin typeface="Comic Sans MS" panose="030F0702030302020204" pitchFamily="66" charset="0"/>
                <a:ea typeface="MS Mincho" panose="02020609040205080304" pitchFamily="49" charset="-128"/>
                <a:cs typeface="Times New Roman" panose="02020603050405020304" pitchFamily="18" charset="0"/>
              </a:rPr>
              <a:t>__________________________</a:t>
            </a:r>
            <a:endParaRPr lang="en-GB" sz="1100">
              <a:effectLst/>
              <a:latin typeface="Comic Sans MS" panose="030F0702030302020204" pitchFamily="66" charset="0"/>
              <a:ea typeface="MS Mincho" panose="02020609040205080304" pitchFamily="49" charset="-128"/>
              <a:cs typeface="Times New Roman" panose="02020603050405020304" pitchFamily="18" charset="0"/>
            </a:endParaRPr>
          </a:p>
          <a:p>
            <a:pPr>
              <a:lnSpc>
                <a:spcPct val="115000"/>
              </a:lnSpc>
              <a:spcAft>
                <a:spcPts val="1000"/>
              </a:spcAft>
              <a:buNone/>
            </a:pPr>
            <a:r>
              <a:rPr lang="en-US" sz="1100">
                <a:effectLst/>
                <a:latin typeface="Comic Sans MS" panose="030F0702030302020204" pitchFamily="66" charset="0"/>
                <a:ea typeface="MS Mincho" panose="02020609040205080304" pitchFamily="49" charset="-128"/>
                <a:cs typeface="Times New Roman" panose="02020603050405020304" pitchFamily="18" charset="0"/>
              </a:rPr>
              <a:t>Polar bears are usually found near frozen oceans and vast expanses of sea ice. This environment is essential because it provides the ideal hunting ground for catching seals.</a:t>
            </a:r>
            <a:endParaRPr lang="en-GB" sz="1100">
              <a:effectLst/>
              <a:latin typeface="Comic Sans MS" panose="030F0702030302020204" pitchFamily="66" charset="0"/>
              <a:ea typeface="MS Mincho" panose="02020609040205080304" pitchFamily="49" charset="-128"/>
              <a:cs typeface="Times New Roman" panose="02020603050405020304" pitchFamily="18" charset="0"/>
            </a:endParaRPr>
          </a:p>
          <a:p>
            <a:pPr>
              <a:lnSpc>
                <a:spcPct val="115000"/>
              </a:lnSpc>
              <a:spcAft>
                <a:spcPts val="1000"/>
              </a:spcAft>
              <a:buNone/>
            </a:pPr>
            <a:r>
              <a:rPr lang="en-US" sz="1100">
                <a:effectLst/>
                <a:latin typeface="Comic Sans MS" panose="030F0702030302020204" pitchFamily="66" charset="0"/>
                <a:ea typeface="MS Mincho" panose="02020609040205080304" pitchFamily="49" charset="-128"/>
                <a:cs typeface="Times New Roman" panose="02020603050405020304" pitchFamily="18" charset="0"/>
              </a:rPr>
              <a:t>__________________________</a:t>
            </a:r>
            <a:endParaRPr lang="en-GB" sz="1100">
              <a:effectLst/>
              <a:latin typeface="Comic Sans MS" panose="030F0702030302020204" pitchFamily="66" charset="0"/>
              <a:ea typeface="MS Mincho" panose="02020609040205080304" pitchFamily="49" charset="-128"/>
              <a:cs typeface="Times New Roman" panose="02020603050405020304" pitchFamily="18" charset="0"/>
            </a:endParaRPr>
          </a:p>
          <a:p>
            <a:endParaRPr sz="1400" b="0" i="0">
              <a:solidFill>
                <a:srgbClr val="00B0F0"/>
              </a:solidFill>
              <a:latin typeface="Comic Sans MS"/>
            </a:endParaRPr>
          </a:p>
        </p:txBody>
      </p:sp>
      <p:pic>
        <p:nvPicPr>
          <p:cNvPr id="6" name="Picture 5">
            <a:extLst>
              <a:ext uri="{FF2B5EF4-FFF2-40B4-BE49-F238E27FC236}">
                <a16:creationId xmlns:a16="http://schemas.microsoft.com/office/drawing/2014/main" id="{8641B7D6-0A26-DE6F-5841-712EC8C4BC3B}"/>
              </a:ext>
            </a:extLst>
          </p:cNvPr>
          <p:cNvPicPr>
            <a:picLocks noChangeAspect="1"/>
          </p:cNvPicPr>
          <p:nvPr/>
        </p:nvPicPr>
        <p:blipFill>
          <a:blip r:embed="rId3"/>
          <a:stretch>
            <a:fillRect/>
          </a:stretch>
        </p:blipFill>
        <p:spPr>
          <a:xfrm>
            <a:off x="6571648" y="4154765"/>
            <a:ext cx="2087217" cy="208721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E0F7FA"/>
        </a:solidFill>
        <a:effectLst/>
      </p:bgPr>
    </p:bg>
    <p:spTree>
      <p:nvGrpSpPr>
        <p:cNvPr id="1" name=""/>
        <p:cNvGrpSpPr/>
        <p:nvPr/>
      </p:nvGrpSpPr>
      <p:grpSpPr>
        <a:xfrm>
          <a:off x="0" y="0"/>
          <a:ext cx="0" cy="0"/>
          <a:chOff x="0" y="0"/>
          <a:chExt cx="0" cy="0"/>
        </a:xfrm>
      </p:grpSpPr>
      <p:sp>
        <p:nvSpPr>
          <p:cNvPr id="2" name="TextBox 1"/>
          <p:cNvSpPr txBox="1"/>
          <p:nvPr/>
        </p:nvSpPr>
        <p:spPr>
          <a:xfrm>
            <a:off x="365760" y="228600"/>
            <a:ext cx="6853187" cy="615553"/>
          </a:xfrm>
          <a:prstGeom prst="rect">
            <a:avLst/>
          </a:prstGeom>
          <a:noFill/>
        </p:spPr>
        <p:txBody>
          <a:bodyPr wrap="square">
            <a:spAutoFit/>
          </a:bodyPr>
          <a:lstStyle/>
          <a:p>
            <a:r>
              <a:rPr sz="3400" b="1" i="0">
                <a:solidFill>
                  <a:srgbClr val="000080"/>
                </a:solidFill>
                <a:latin typeface="Comic Sans MS"/>
              </a:rPr>
              <a:t>Lesson 2 – Independent Task (continued)</a:t>
            </a:r>
          </a:p>
        </p:txBody>
      </p:sp>
      <p:sp>
        <p:nvSpPr>
          <p:cNvPr id="3" name="TextBox 2"/>
          <p:cNvSpPr txBox="1"/>
          <p:nvPr/>
        </p:nvSpPr>
        <p:spPr>
          <a:xfrm>
            <a:off x="365761" y="1250000"/>
            <a:ext cx="5374640" cy="5622565"/>
          </a:xfrm>
          <a:prstGeom prst="rect">
            <a:avLst/>
          </a:prstGeom>
          <a:noFill/>
        </p:spPr>
        <p:txBody>
          <a:bodyPr wrap="square">
            <a:spAutoFit/>
          </a:bodyPr>
          <a:lstStyle/>
          <a:p>
            <a:r>
              <a:rPr lang="en-GB" sz="1400">
                <a:solidFill>
                  <a:srgbClr val="00B0F0"/>
                </a:solidFill>
                <a:latin typeface="Comic Sans MS"/>
              </a:rPr>
              <a:t>Continue reorganising the report by reading the remaining paragraphs below.</a:t>
            </a:r>
          </a:p>
          <a:p>
            <a:pPr>
              <a:lnSpc>
                <a:spcPct val="115000"/>
              </a:lnSpc>
              <a:spcAft>
                <a:spcPts val="1000"/>
              </a:spcAft>
              <a:buNone/>
            </a:pPr>
            <a:r>
              <a:rPr lang="en-US" sz="1100">
                <a:effectLst/>
                <a:latin typeface="Comic Sans MS" panose="030F0702030302020204" pitchFamily="66" charset="0"/>
                <a:ea typeface="MS Mincho" panose="02020609040205080304" pitchFamily="49" charset="-128"/>
                <a:cs typeface="Times New Roman" panose="02020603050405020304" pitchFamily="18" charset="0"/>
              </a:rPr>
              <a:t>As carnivores, polar bears feed mainly on ringed seals and bearded seals. They are patient hunters that wait beside breathing holes in the ice before catching prey with their powerful claws.</a:t>
            </a:r>
            <a:endParaRPr lang="en-GB" sz="1100">
              <a:effectLst/>
              <a:latin typeface="Comic Sans MS" panose="030F0702030302020204" pitchFamily="66" charset="0"/>
              <a:ea typeface="MS Mincho" panose="02020609040205080304" pitchFamily="49" charset="-128"/>
              <a:cs typeface="Times New Roman" panose="02020603050405020304" pitchFamily="18" charset="0"/>
            </a:endParaRPr>
          </a:p>
          <a:p>
            <a:pPr>
              <a:lnSpc>
                <a:spcPct val="115000"/>
              </a:lnSpc>
              <a:spcAft>
                <a:spcPts val="1000"/>
              </a:spcAft>
              <a:buNone/>
            </a:pPr>
            <a:r>
              <a:rPr lang="en-US" sz="1100">
                <a:effectLst/>
                <a:latin typeface="Comic Sans MS" panose="030F0702030302020204" pitchFamily="66" charset="0"/>
                <a:ea typeface="MS Mincho" panose="02020609040205080304" pitchFamily="49" charset="-128"/>
                <a:cs typeface="Times New Roman" panose="02020603050405020304" pitchFamily="18" charset="0"/>
              </a:rPr>
              <a:t>__________________________</a:t>
            </a:r>
            <a:endParaRPr lang="en-GB" sz="1100">
              <a:effectLst/>
              <a:latin typeface="Comic Sans MS" panose="030F0702030302020204" pitchFamily="66" charset="0"/>
              <a:ea typeface="MS Mincho" panose="02020609040205080304" pitchFamily="49" charset="-128"/>
              <a:cs typeface="Times New Roman" panose="02020603050405020304" pitchFamily="18" charset="0"/>
            </a:endParaRPr>
          </a:p>
          <a:p>
            <a:pPr>
              <a:lnSpc>
                <a:spcPct val="115000"/>
              </a:lnSpc>
              <a:spcAft>
                <a:spcPts val="1000"/>
              </a:spcAft>
              <a:buNone/>
            </a:pPr>
            <a:r>
              <a:rPr lang="en-US" sz="1100">
                <a:effectLst/>
                <a:latin typeface="Comic Sans MS" panose="030F0702030302020204" pitchFamily="66" charset="0"/>
                <a:ea typeface="MS Mincho" panose="02020609040205080304" pitchFamily="49" charset="-128"/>
                <a:cs typeface="Times New Roman" panose="02020603050405020304" pitchFamily="18" charset="0"/>
              </a:rPr>
              <a:t>Polar bears are strong swimmers and have been recorded swimming over 60 miles without resting. Despite their strength, they are largely solitary animals that prefer to live and hunt alone.</a:t>
            </a:r>
            <a:endParaRPr lang="en-GB" sz="1100">
              <a:effectLst/>
              <a:latin typeface="Comic Sans MS" panose="030F0702030302020204" pitchFamily="66" charset="0"/>
              <a:ea typeface="MS Mincho" panose="02020609040205080304" pitchFamily="49" charset="-128"/>
              <a:cs typeface="Times New Roman" panose="02020603050405020304" pitchFamily="18" charset="0"/>
            </a:endParaRPr>
          </a:p>
          <a:p>
            <a:endParaRPr sz="1400" b="0" i="0">
              <a:solidFill>
                <a:srgbClr val="00B0F0"/>
              </a:solidFill>
              <a:latin typeface="Comic Sans MS"/>
            </a:endParaRPr>
          </a:p>
        </p:txBody>
      </p:sp>
      <p:pic>
        <p:nvPicPr>
          <p:cNvPr id="6" name="Picture 5">
            <a:extLst>
              <a:ext uri="{FF2B5EF4-FFF2-40B4-BE49-F238E27FC236}">
                <a16:creationId xmlns:a16="http://schemas.microsoft.com/office/drawing/2014/main" id="{8641B7D6-0A26-DE6F-5841-712EC8C4BC3B}"/>
              </a:ext>
            </a:extLst>
          </p:cNvPr>
          <p:cNvPicPr>
            <a:picLocks noChangeAspect="1"/>
          </p:cNvPicPr>
          <p:nvPr/>
        </p:nvPicPr>
        <p:blipFill>
          <a:blip r:embed="rId2"/>
          <a:stretch>
            <a:fillRect/>
          </a:stretch>
        </p:blipFill>
        <p:spPr>
          <a:xfrm>
            <a:off x="6571648" y="4154765"/>
            <a:ext cx="2087217" cy="208721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E0F7FA"/>
        </a:solidFill>
        <a:effectLst/>
      </p:bgPr>
    </p:bg>
    <p:spTree>
      <p:nvGrpSpPr>
        <p:cNvPr id="1" name=""/>
        <p:cNvGrpSpPr/>
        <p:nvPr/>
      </p:nvGrpSpPr>
      <p:grpSpPr>
        <a:xfrm>
          <a:off x="0" y="0"/>
          <a:ext cx="0" cy="0"/>
          <a:chOff x="0" y="0"/>
          <a:chExt cx="0" cy="0"/>
        </a:xfrm>
      </p:grpSpPr>
      <p:sp>
        <p:nvSpPr>
          <p:cNvPr id="2" name="TextBox 1"/>
          <p:cNvSpPr txBox="1"/>
          <p:nvPr/>
        </p:nvSpPr>
        <p:spPr>
          <a:xfrm>
            <a:off x="1025562" y="774561"/>
            <a:ext cx="7092875" cy="615553"/>
          </a:xfrm>
          <a:prstGeom prst="rect">
            <a:avLst/>
          </a:prstGeom>
          <a:noFill/>
        </p:spPr>
        <p:txBody>
          <a:bodyPr wrap="square">
            <a:spAutoFit/>
          </a:bodyPr>
          <a:lstStyle/>
          <a:p>
            <a:r>
              <a:rPr sz="3400" b="1" i="0" dirty="0">
                <a:solidFill>
                  <a:srgbClr val="000080"/>
                </a:solidFill>
                <a:latin typeface="Comic Sans MS"/>
              </a:rPr>
              <a:t>Lesson 2 – Challenge</a:t>
            </a:r>
          </a:p>
        </p:txBody>
      </p:sp>
      <p:sp>
        <p:nvSpPr>
          <p:cNvPr id="3" name="TextBox 2"/>
          <p:cNvSpPr txBox="1"/>
          <p:nvPr/>
        </p:nvSpPr>
        <p:spPr>
          <a:xfrm>
            <a:off x="548640" y="2213074"/>
            <a:ext cx="7412019" cy="2677656"/>
          </a:xfrm>
          <a:prstGeom prst="rect">
            <a:avLst/>
          </a:prstGeom>
          <a:noFill/>
        </p:spPr>
        <p:txBody>
          <a:bodyPr wrap="square">
            <a:spAutoFit/>
          </a:bodyPr>
          <a:lstStyle/>
          <a:p>
            <a:r>
              <a:rPr lang="en-GB" sz="2800" b="0" i="0" dirty="0">
                <a:solidFill>
                  <a:srgbClr val="000080"/>
                </a:solidFill>
                <a:latin typeface="Comic Sans MS"/>
              </a:rPr>
              <a:t>Research additional facts about polar bears from at least two different sources.</a:t>
            </a:r>
          </a:p>
          <a:p>
            <a:endParaRPr lang="en-GB" sz="2800" dirty="0">
              <a:solidFill>
                <a:srgbClr val="000080"/>
              </a:solidFill>
              <a:latin typeface="Comic Sans MS"/>
            </a:endParaRPr>
          </a:p>
          <a:p>
            <a:r>
              <a:rPr lang="en-GB" sz="2800" b="0" i="0" dirty="0">
                <a:solidFill>
                  <a:srgbClr val="000080"/>
                </a:solidFill>
                <a:latin typeface="Comic Sans MS"/>
              </a:rPr>
              <a:t> Write these as a new paragraph with a topic sentence, using conjunctions such as although, because and however.</a:t>
            </a:r>
            <a:endParaRPr sz="2800" b="0" i="0" dirty="0">
              <a:solidFill>
                <a:srgbClr val="000080"/>
              </a:solidFill>
              <a:latin typeface="Comic Sans MS"/>
            </a:endParaRPr>
          </a:p>
        </p:txBody>
      </p:sp>
      <p:pic>
        <p:nvPicPr>
          <p:cNvPr id="7" name="Picture 6">
            <a:extLst>
              <a:ext uri="{FF2B5EF4-FFF2-40B4-BE49-F238E27FC236}">
                <a16:creationId xmlns:a16="http://schemas.microsoft.com/office/drawing/2014/main" id="{7390A0BC-CBAF-6B3D-952F-1C28D3188D5F}"/>
              </a:ext>
            </a:extLst>
          </p:cNvPr>
          <p:cNvPicPr>
            <a:picLocks noChangeAspect="1"/>
          </p:cNvPicPr>
          <p:nvPr/>
        </p:nvPicPr>
        <p:blipFill>
          <a:blip r:embed="rId2"/>
          <a:stretch>
            <a:fillRect/>
          </a:stretch>
        </p:blipFill>
        <p:spPr>
          <a:xfrm>
            <a:off x="6237170" y="4890730"/>
            <a:ext cx="2441107" cy="162676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E0F7FA"/>
        </a:solidFill>
        <a:effectLst/>
      </p:bgPr>
    </p:bg>
    <p:spTree>
      <p:nvGrpSpPr>
        <p:cNvPr id="1" name=""/>
        <p:cNvGrpSpPr/>
        <p:nvPr/>
      </p:nvGrpSpPr>
      <p:grpSpPr>
        <a:xfrm>
          <a:off x="0" y="0"/>
          <a:ext cx="0" cy="0"/>
          <a:chOff x="0" y="0"/>
          <a:chExt cx="0" cy="0"/>
        </a:xfrm>
      </p:grpSpPr>
      <p:sp>
        <p:nvSpPr>
          <p:cNvPr id="2" name="TextBox 1"/>
          <p:cNvSpPr txBox="1"/>
          <p:nvPr/>
        </p:nvSpPr>
        <p:spPr>
          <a:xfrm>
            <a:off x="548640" y="1390114"/>
            <a:ext cx="7528560" cy="615553"/>
          </a:xfrm>
          <a:prstGeom prst="rect">
            <a:avLst/>
          </a:prstGeom>
          <a:noFill/>
        </p:spPr>
        <p:txBody>
          <a:bodyPr wrap="square">
            <a:spAutoFit/>
          </a:bodyPr>
          <a:lstStyle/>
          <a:p>
            <a:r>
              <a:rPr sz="3400" b="1" i="0">
                <a:solidFill>
                  <a:srgbClr val="000080"/>
                </a:solidFill>
                <a:latin typeface="Comic Sans MS"/>
              </a:rPr>
              <a:t>Lesson 3 – Learning Objective</a:t>
            </a:r>
          </a:p>
        </p:txBody>
      </p:sp>
      <p:sp>
        <p:nvSpPr>
          <p:cNvPr id="3" name="TextBox 2"/>
          <p:cNvSpPr txBox="1"/>
          <p:nvPr/>
        </p:nvSpPr>
        <p:spPr>
          <a:xfrm>
            <a:off x="731520" y="2213074"/>
            <a:ext cx="7528560" cy="2677656"/>
          </a:xfrm>
          <a:prstGeom prst="rect">
            <a:avLst/>
          </a:prstGeom>
          <a:noFill/>
        </p:spPr>
        <p:txBody>
          <a:bodyPr wrap="square">
            <a:spAutoFit/>
          </a:bodyPr>
          <a:lstStyle/>
          <a:p>
            <a:r>
              <a:rPr sz="2800" b="0" i="0" dirty="0">
                <a:solidFill>
                  <a:srgbClr val="000080"/>
                </a:solidFill>
                <a:latin typeface="Comic Sans MS"/>
              </a:rPr>
              <a:t>Today we are learning how to write clear </a:t>
            </a:r>
            <a:r>
              <a:rPr lang="en-GB" sz="2800" b="0" i="0">
                <a:solidFill>
                  <a:srgbClr val="000080"/>
                </a:solidFill>
                <a:latin typeface="Comic Sans MS"/>
              </a:rPr>
              <a:t>compound and complex </a:t>
            </a:r>
            <a:r>
              <a:rPr sz="2800" b="0" i="0" dirty="0">
                <a:solidFill>
                  <a:srgbClr val="000080"/>
                </a:solidFill>
                <a:latin typeface="Comic Sans MS"/>
              </a:rPr>
              <a:t>sentences</a:t>
            </a:r>
            <a:r>
              <a:rPr lang="en-GB" sz="2800" b="0" i="0">
                <a:solidFill>
                  <a:srgbClr val="000080"/>
                </a:solidFill>
                <a:latin typeface="Comic Sans MS"/>
              </a:rPr>
              <a:t> using a range of conjunctions and adverbial phrases</a:t>
            </a:r>
            <a:r>
              <a:rPr sz="2800" b="0" i="0" dirty="0">
                <a:solidFill>
                  <a:srgbClr val="000080"/>
                </a:solidFill>
                <a:latin typeface="Comic Sans MS"/>
              </a:rPr>
              <a:t>.</a:t>
            </a:r>
            <a:endParaRPr lang="en-GB" sz="2800" b="0" i="0" dirty="0">
              <a:solidFill>
                <a:srgbClr val="000080"/>
              </a:solidFill>
              <a:latin typeface="Comic Sans MS"/>
            </a:endParaRPr>
          </a:p>
          <a:p>
            <a:endParaRPr lang="en-GB" sz="2800" dirty="0">
              <a:solidFill>
                <a:srgbClr val="000080"/>
              </a:solidFill>
              <a:latin typeface="Comic Sans MS"/>
            </a:endParaRPr>
          </a:p>
          <a:p>
            <a:r>
              <a:rPr lang="en-GB" sz="2800" b="0" i="0" dirty="0">
                <a:solidFill>
                  <a:srgbClr val="000080"/>
                </a:solidFill>
                <a:latin typeface="Comic Sans MS"/>
              </a:rPr>
              <a:t> </a:t>
            </a:r>
            <a:endParaRPr sz="2800" b="0" i="0" dirty="0">
              <a:solidFill>
                <a:srgbClr val="000080"/>
              </a:solidFill>
              <a:latin typeface="Comic Sans MS"/>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E0F7FA"/>
        </a:solidFill>
        <a:effectLst/>
      </p:bgPr>
    </p:bg>
    <p:spTree>
      <p:nvGrpSpPr>
        <p:cNvPr id="1" name=""/>
        <p:cNvGrpSpPr/>
        <p:nvPr/>
      </p:nvGrpSpPr>
      <p:grpSpPr>
        <a:xfrm>
          <a:off x="0" y="0"/>
          <a:ext cx="0" cy="0"/>
          <a:chOff x="0" y="0"/>
          <a:chExt cx="0" cy="0"/>
        </a:xfrm>
      </p:grpSpPr>
      <p:sp>
        <p:nvSpPr>
          <p:cNvPr id="2" name="TextBox 1"/>
          <p:cNvSpPr txBox="1"/>
          <p:nvPr/>
        </p:nvSpPr>
        <p:spPr>
          <a:xfrm>
            <a:off x="365760" y="228600"/>
            <a:ext cx="8392160" cy="615553"/>
          </a:xfrm>
          <a:prstGeom prst="rect">
            <a:avLst/>
          </a:prstGeom>
          <a:noFill/>
        </p:spPr>
        <p:txBody>
          <a:bodyPr wrap="square">
            <a:spAutoFit/>
          </a:bodyPr>
          <a:lstStyle/>
          <a:p>
            <a:r>
              <a:rPr sz="3400" b="1" i="0" dirty="0">
                <a:solidFill>
                  <a:srgbClr val="000080"/>
                </a:solidFill>
                <a:latin typeface="Comic Sans MS"/>
              </a:rPr>
              <a:t>Lesson 3 – Our Focus Today </a:t>
            </a:r>
          </a:p>
        </p:txBody>
      </p:sp>
      <p:sp>
        <p:nvSpPr>
          <p:cNvPr id="3" name="TextBox 2"/>
          <p:cNvSpPr txBox="1"/>
          <p:nvPr/>
        </p:nvSpPr>
        <p:spPr>
          <a:xfrm>
            <a:off x="365760" y="1959501"/>
            <a:ext cx="8392160" cy="3108543"/>
          </a:xfrm>
          <a:prstGeom prst="rect">
            <a:avLst/>
          </a:prstGeom>
          <a:noFill/>
        </p:spPr>
        <p:txBody>
          <a:bodyPr wrap="square">
            <a:spAutoFit/>
          </a:bodyPr>
          <a:lstStyle/>
          <a:p>
            <a:pPr marL="457200" indent="-457200">
              <a:buFont typeface="Arial" panose="020B0604020202020204" pitchFamily="34" charset="0"/>
              <a:buChar char="•"/>
            </a:pPr>
            <a:r>
              <a:rPr sz="2800" b="0" i="0" dirty="0">
                <a:solidFill>
                  <a:srgbClr val="000080"/>
                </a:solidFill>
                <a:latin typeface="Comic Sans MS"/>
              </a:rPr>
              <a:t>A </a:t>
            </a:r>
            <a:r>
              <a:rPr lang="en-GB" sz="2800" b="0" i="0" dirty="0">
                <a:solidFill>
                  <a:srgbClr val="000080"/>
                </a:solidFill>
                <a:latin typeface="Comic Sans MS"/>
              </a:rPr>
              <a:t>well‑crafted </a:t>
            </a:r>
            <a:r>
              <a:rPr sz="2800" b="0" i="0" dirty="0">
                <a:solidFill>
                  <a:srgbClr val="000080"/>
                </a:solidFill>
                <a:latin typeface="Comic Sans MS"/>
              </a:rPr>
              <a:t>factual sentence </a:t>
            </a:r>
            <a:r>
              <a:rPr lang="en-GB" sz="2800" b="0" i="0" dirty="0">
                <a:solidFill>
                  <a:srgbClr val="000080"/>
                </a:solidFill>
                <a:latin typeface="Comic Sans MS"/>
              </a:rPr>
              <a:t>uses precise vocabulary and varied sentences</a:t>
            </a:r>
            <a:endParaRPr sz="2800" b="0" i="0" dirty="0">
              <a:solidFill>
                <a:srgbClr val="000080"/>
              </a:solidFill>
              <a:latin typeface="Comic Sans MS"/>
            </a:endParaRPr>
          </a:p>
          <a:p>
            <a:pPr marL="457200" indent="-457200">
              <a:buFont typeface="Arial" panose="020B0604020202020204" pitchFamily="34" charset="0"/>
              <a:buChar char="•"/>
            </a:pPr>
            <a:r>
              <a:rPr sz="2800" b="0" i="0" dirty="0">
                <a:solidFill>
                  <a:srgbClr val="000080"/>
                </a:solidFill>
                <a:latin typeface="Comic Sans MS"/>
              </a:rPr>
              <a:t>We will build </a:t>
            </a:r>
            <a:r>
              <a:rPr lang="en-GB" sz="2800" b="0" i="0" dirty="0">
                <a:solidFill>
                  <a:srgbClr val="000080"/>
                </a:solidFill>
                <a:latin typeface="Comic Sans MS"/>
              </a:rPr>
              <a:t>compound sentences using coordinating conjunctions (and, but, so, or) and complex </a:t>
            </a:r>
            <a:r>
              <a:rPr sz="2800" b="0" i="0" dirty="0">
                <a:solidFill>
                  <a:srgbClr val="000080"/>
                </a:solidFill>
                <a:latin typeface="Comic Sans MS"/>
              </a:rPr>
              <a:t>sentences </a:t>
            </a:r>
            <a:r>
              <a:rPr lang="en-GB" sz="2800" b="0" i="0" dirty="0">
                <a:solidFill>
                  <a:srgbClr val="000080"/>
                </a:solidFill>
                <a:latin typeface="Comic Sans MS"/>
              </a:rPr>
              <a:t>using subordinating conjunctions (because, although, when</a:t>
            </a:r>
            <a:r>
              <a:rPr sz="2800" b="0" i="0" dirty="0">
                <a:solidFill>
                  <a:srgbClr val="000080"/>
                </a:solidFill>
                <a:latin typeface="Comic Sans MS"/>
              </a:rPr>
              <a:t>, </a:t>
            </a:r>
            <a:r>
              <a:rPr lang="en-GB" sz="2800" b="0" i="0" dirty="0">
                <a:solidFill>
                  <a:srgbClr val="000080"/>
                </a:solidFill>
                <a:latin typeface="Comic Sans MS"/>
              </a:rPr>
              <a:t>if</a:t>
            </a:r>
            <a:r>
              <a:rPr sz="2800" b="0" i="0" dirty="0">
                <a:solidFill>
                  <a:srgbClr val="000080"/>
                </a:solidFill>
                <a:latin typeface="Comic Sans MS"/>
              </a:rPr>
              <a:t>, </a:t>
            </a:r>
            <a:r>
              <a:rPr lang="en-GB" sz="2800" b="0" i="0" dirty="0">
                <a:solidFill>
                  <a:srgbClr val="000080"/>
                </a:solidFill>
                <a:latin typeface="Comic Sans MS"/>
              </a:rPr>
              <a:t>while).</a:t>
            </a:r>
            <a:endParaRPr sz="2800" b="0" i="0" dirty="0">
              <a:solidFill>
                <a:srgbClr val="000080"/>
              </a:solidFill>
              <a:latin typeface="Comic Sans M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E0F7FA"/>
        </a:solidFill>
        <a:effectLst/>
      </p:bgPr>
    </p:bg>
    <p:spTree>
      <p:nvGrpSpPr>
        <p:cNvPr id="1" name=""/>
        <p:cNvGrpSpPr/>
        <p:nvPr/>
      </p:nvGrpSpPr>
      <p:grpSpPr>
        <a:xfrm>
          <a:off x="0" y="0"/>
          <a:ext cx="0" cy="0"/>
          <a:chOff x="0" y="0"/>
          <a:chExt cx="0" cy="0"/>
        </a:xfrm>
      </p:grpSpPr>
      <p:sp>
        <p:nvSpPr>
          <p:cNvPr id="2" name="TextBox 1"/>
          <p:cNvSpPr txBox="1"/>
          <p:nvPr/>
        </p:nvSpPr>
        <p:spPr>
          <a:xfrm>
            <a:off x="365760" y="228600"/>
            <a:ext cx="8591973" cy="1077218"/>
          </a:xfrm>
          <a:prstGeom prst="rect">
            <a:avLst/>
          </a:prstGeom>
          <a:noFill/>
        </p:spPr>
        <p:txBody>
          <a:bodyPr wrap="square">
            <a:spAutoFit/>
          </a:bodyPr>
          <a:lstStyle/>
          <a:p>
            <a:r>
              <a:rPr sz="3200" b="1" i="0" dirty="0">
                <a:solidFill>
                  <a:srgbClr val="000080"/>
                </a:solidFill>
                <a:latin typeface="Comic Sans MS"/>
              </a:rPr>
              <a:t>Lesson 3 – Teacher Modelling: Build a Sentence</a:t>
            </a:r>
          </a:p>
        </p:txBody>
      </p:sp>
      <p:sp>
        <p:nvSpPr>
          <p:cNvPr id="3" name="TextBox 2"/>
          <p:cNvSpPr txBox="1"/>
          <p:nvPr/>
        </p:nvSpPr>
        <p:spPr>
          <a:xfrm>
            <a:off x="365760" y="1353826"/>
            <a:ext cx="8155093" cy="4893647"/>
          </a:xfrm>
          <a:prstGeom prst="rect">
            <a:avLst/>
          </a:prstGeom>
          <a:noFill/>
        </p:spPr>
        <p:txBody>
          <a:bodyPr wrap="square">
            <a:spAutoFit/>
          </a:bodyPr>
          <a:lstStyle/>
          <a:p>
            <a:r>
              <a:rPr sz="2400" b="0" i="0" dirty="0">
                <a:solidFill>
                  <a:srgbClr val="000080"/>
                </a:solidFill>
                <a:latin typeface="Comic Sans MS"/>
              </a:rPr>
              <a:t>Start with a </a:t>
            </a:r>
            <a:r>
              <a:rPr lang="en-GB" sz="2400" b="0" i="0" dirty="0">
                <a:solidFill>
                  <a:srgbClr val="000080"/>
                </a:solidFill>
                <a:latin typeface="Comic Sans MS"/>
              </a:rPr>
              <a:t>simple sentence</a:t>
            </a:r>
            <a:r>
              <a:rPr sz="2400" b="0" i="0" dirty="0">
                <a:solidFill>
                  <a:srgbClr val="000080"/>
                </a:solidFill>
                <a:latin typeface="Comic Sans MS"/>
              </a:rPr>
              <a:t>:</a:t>
            </a:r>
          </a:p>
          <a:p>
            <a:r>
              <a:rPr sz="2400" b="0" i="0" dirty="0">
                <a:solidFill>
                  <a:srgbClr val="000080"/>
                </a:solidFill>
                <a:latin typeface="Comic Sans MS"/>
              </a:rPr>
              <a:t>Penguins</a:t>
            </a:r>
            <a:r>
              <a:rPr lang="en-GB" sz="2400" b="0" i="0" dirty="0">
                <a:solidFill>
                  <a:srgbClr val="000080"/>
                </a:solidFill>
                <a:latin typeface="Comic Sans MS"/>
              </a:rPr>
              <a:t> eat fish.</a:t>
            </a:r>
            <a:endParaRPr sz="2400" b="0" i="0" dirty="0">
              <a:solidFill>
                <a:srgbClr val="000080"/>
              </a:solidFill>
              <a:latin typeface="Comic Sans MS"/>
            </a:endParaRPr>
          </a:p>
          <a:p>
            <a:endParaRPr sz="2400" b="0" i="0" dirty="0">
              <a:solidFill>
                <a:srgbClr val="000080"/>
              </a:solidFill>
              <a:latin typeface="Comic Sans MS"/>
            </a:endParaRPr>
          </a:p>
          <a:p>
            <a:r>
              <a:rPr lang="en-GB" sz="2400" b="0" i="0" dirty="0">
                <a:solidFill>
                  <a:srgbClr val="000080"/>
                </a:solidFill>
                <a:latin typeface="Comic Sans MS"/>
              </a:rPr>
              <a:t>Make it compound (add </a:t>
            </a:r>
            <a:r>
              <a:rPr sz="2400" b="0" i="0" dirty="0">
                <a:solidFill>
                  <a:srgbClr val="000080"/>
                </a:solidFill>
                <a:latin typeface="Comic Sans MS"/>
              </a:rPr>
              <a:t>a </a:t>
            </a:r>
            <a:r>
              <a:rPr lang="en-GB" sz="2400" b="0" i="0" dirty="0">
                <a:solidFill>
                  <a:srgbClr val="000080"/>
                </a:solidFill>
                <a:latin typeface="Comic Sans MS"/>
              </a:rPr>
              <a:t>coordinating conjunction):</a:t>
            </a:r>
            <a:endParaRPr sz="2400" b="0" i="0" dirty="0">
              <a:solidFill>
                <a:srgbClr val="000080"/>
              </a:solidFill>
              <a:latin typeface="Comic Sans MS"/>
            </a:endParaRPr>
          </a:p>
          <a:p>
            <a:r>
              <a:rPr sz="2400" b="0" i="0" dirty="0">
                <a:solidFill>
                  <a:srgbClr val="000080"/>
                </a:solidFill>
                <a:latin typeface="Comic Sans MS"/>
              </a:rPr>
              <a:t>Penguins eat</a:t>
            </a:r>
            <a:r>
              <a:rPr lang="en-GB" sz="2400" b="0" i="0" dirty="0">
                <a:solidFill>
                  <a:srgbClr val="000080"/>
                </a:solidFill>
                <a:latin typeface="Comic Sans MS"/>
              </a:rPr>
              <a:t> fish, </a:t>
            </a:r>
            <a:r>
              <a:rPr lang="en-GB" sz="2400" b="0" i="1" dirty="0">
                <a:solidFill>
                  <a:srgbClr val="0070C0"/>
                </a:solidFill>
                <a:latin typeface="Comic Sans MS"/>
              </a:rPr>
              <a:t>and</a:t>
            </a:r>
            <a:r>
              <a:rPr lang="en-GB" sz="2400" b="0" i="0" dirty="0">
                <a:solidFill>
                  <a:srgbClr val="000080"/>
                </a:solidFill>
                <a:latin typeface="Comic Sans MS"/>
              </a:rPr>
              <a:t> they </a:t>
            </a:r>
            <a:r>
              <a:rPr lang="en-GB" sz="2400" b="0" dirty="0">
                <a:solidFill>
                  <a:srgbClr val="002060"/>
                </a:solidFill>
                <a:latin typeface="Comic Sans MS"/>
              </a:rPr>
              <a:t>also</a:t>
            </a:r>
            <a:r>
              <a:rPr lang="en-GB" sz="2400" b="0" i="0" dirty="0">
                <a:solidFill>
                  <a:srgbClr val="000080"/>
                </a:solidFill>
                <a:latin typeface="Comic Sans MS"/>
              </a:rPr>
              <a:t> hunt for krill </a:t>
            </a:r>
            <a:r>
              <a:rPr lang="en-GB" sz="2400" b="0" i="1" dirty="0">
                <a:solidFill>
                  <a:srgbClr val="0070C0"/>
                </a:solidFill>
                <a:latin typeface="Comic Sans MS"/>
              </a:rPr>
              <a:t>and</a:t>
            </a:r>
            <a:r>
              <a:rPr lang="en-GB" sz="2400" b="0" i="0" dirty="0">
                <a:solidFill>
                  <a:srgbClr val="000080"/>
                </a:solidFill>
                <a:latin typeface="Comic Sans MS"/>
              </a:rPr>
              <a:t> squid.</a:t>
            </a:r>
            <a:endParaRPr sz="2400" b="0" i="0" dirty="0">
              <a:solidFill>
                <a:srgbClr val="000080"/>
              </a:solidFill>
              <a:latin typeface="Comic Sans MS"/>
            </a:endParaRPr>
          </a:p>
          <a:p>
            <a:endParaRPr sz="2400" b="0" i="0" dirty="0">
              <a:solidFill>
                <a:srgbClr val="000080"/>
              </a:solidFill>
              <a:latin typeface="Comic Sans MS"/>
            </a:endParaRPr>
          </a:p>
          <a:p>
            <a:r>
              <a:rPr lang="en-GB" sz="2400" b="0" i="0" dirty="0">
                <a:solidFill>
                  <a:srgbClr val="000080"/>
                </a:solidFill>
                <a:latin typeface="Comic Sans MS"/>
              </a:rPr>
              <a:t>Make it complex (add a subordinating conjunction):</a:t>
            </a:r>
            <a:endParaRPr sz="2400" b="0" i="0" dirty="0">
              <a:solidFill>
                <a:srgbClr val="000080"/>
              </a:solidFill>
              <a:latin typeface="Comic Sans MS"/>
            </a:endParaRPr>
          </a:p>
          <a:p>
            <a:r>
              <a:rPr lang="en-GB" sz="2400" b="0" i="1" dirty="0">
                <a:solidFill>
                  <a:srgbClr val="0070C0"/>
                </a:solidFill>
                <a:latin typeface="Comic Sans MS"/>
              </a:rPr>
              <a:t>Because</a:t>
            </a:r>
            <a:r>
              <a:rPr lang="en-GB" sz="2400" b="0" i="0" dirty="0">
                <a:solidFill>
                  <a:srgbClr val="000080"/>
                </a:solidFill>
                <a:latin typeface="Comic Sans MS"/>
              </a:rPr>
              <a:t> penguins are skilled divers, they can catch </a:t>
            </a:r>
            <a:r>
              <a:rPr sz="2400" b="0" i="0" dirty="0">
                <a:solidFill>
                  <a:srgbClr val="000080"/>
                </a:solidFill>
                <a:latin typeface="Comic Sans MS"/>
              </a:rPr>
              <a:t>fish</a:t>
            </a:r>
            <a:r>
              <a:rPr lang="en-GB" sz="2400" b="0" i="0" dirty="0">
                <a:solidFill>
                  <a:srgbClr val="000080"/>
                </a:solidFill>
                <a:latin typeface="Comic Sans MS"/>
              </a:rPr>
              <a:t> at great depths</a:t>
            </a:r>
            <a:r>
              <a:rPr sz="2400" b="0" i="0" dirty="0">
                <a:solidFill>
                  <a:srgbClr val="000080"/>
                </a:solidFill>
                <a:latin typeface="Comic Sans MS"/>
              </a:rPr>
              <a:t>.</a:t>
            </a:r>
          </a:p>
          <a:p>
            <a:endParaRPr sz="2400" b="0" i="0" dirty="0">
              <a:solidFill>
                <a:srgbClr val="000080"/>
              </a:solidFill>
              <a:latin typeface="Comic Sans MS"/>
            </a:endParaRPr>
          </a:p>
          <a:p>
            <a:r>
              <a:rPr lang="en-GB" sz="2400" b="0" i="0" dirty="0">
                <a:solidFill>
                  <a:srgbClr val="000080"/>
                </a:solidFill>
                <a:latin typeface="Comic Sans MS"/>
              </a:rPr>
              <a:t>Add an adverbial opener</a:t>
            </a:r>
            <a:r>
              <a:rPr sz="2400" b="0" i="0" dirty="0">
                <a:solidFill>
                  <a:srgbClr val="000080"/>
                </a:solidFill>
                <a:latin typeface="Comic Sans MS"/>
              </a:rPr>
              <a:t>:</a:t>
            </a:r>
          </a:p>
          <a:p>
            <a:r>
              <a:rPr lang="en-GB" sz="2400" b="0" i="1" dirty="0">
                <a:solidFill>
                  <a:srgbClr val="0070C0"/>
                </a:solidFill>
                <a:latin typeface="Comic Sans MS"/>
              </a:rPr>
              <a:t>Deep beneath the ocean surface</a:t>
            </a:r>
            <a:r>
              <a:rPr lang="en-GB" sz="2400" b="0" i="0" dirty="0">
                <a:solidFill>
                  <a:srgbClr val="000080"/>
                </a:solidFill>
                <a:latin typeface="Comic Sans MS"/>
              </a:rPr>
              <a:t>, penguins chase their prey at remarkable speeds</a:t>
            </a:r>
            <a:r>
              <a:rPr sz="2400" b="0" i="0" dirty="0">
                <a:solidFill>
                  <a:srgbClr val="000080"/>
                </a:solidFill>
                <a:latin typeface="Comic Sans MS"/>
              </a:rPr>
              <a:t>.</a:t>
            </a:r>
          </a:p>
        </p:txBody>
      </p:sp>
      <p:sp>
        <p:nvSpPr>
          <p:cNvPr id="10" name="Callout Blue 1"/>
          <p:cNvSpPr/>
          <p:nvPr/>
        </p:nvSpPr>
        <p:spPr>
          <a:xfrm>
            <a:off x="7000000" y="2193608"/>
            <a:ext cx="1800000" cy="300000"/>
          </a:xfrm>
          <a:prstGeom prst="roundRect">
            <a:avLst>
              <a:gd name="adj" fmla="val 16667"/>
            </a:avLst>
          </a:prstGeom>
          <a:solidFill>
            <a:srgbClr val="1565C0"/>
          </a:solidFill>
          <a:ln w="0">
            <a:noFill/>
          </a:ln>
        </p:spPr>
        <p:txBody>
          <a:bodyPr lIns="91440" tIns="45720" rIns="91440" bIns="45720" anchor="ctr"/>
          <a:lstStyle/>
          <a:p>
            <a:pPr algn="ctr"/>
            <a:r>
              <a:rPr lang="en-GB" sz="1100" b="1">
                <a:solidFill>
                  <a:srgbClr val="FFFFFF"/>
                </a:solidFill>
                <a:latin typeface="Comic Sans MS"/>
              </a:rPr>
              <a:t>Conjunction</a:t>
            </a:r>
          </a:p>
        </p:txBody>
      </p:sp>
      <p:sp>
        <p:nvSpPr>
          <p:cNvPr id="11" name="Callout Blue 2"/>
          <p:cNvSpPr/>
          <p:nvPr/>
        </p:nvSpPr>
        <p:spPr>
          <a:xfrm>
            <a:off x="6860427" y="5050000"/>
            <a:ext cx="1800000" cy="300000"/>
          </a:xfrm>
          <a:prstGeom prst="roundRect">
            <a:avLst>
              <a:gd name="adj" fmla="val 16667"/>
            </a:avLst>
          </a:prstGeom>
          <a:solidFill>
            <a:srgbClr val="1565C0"/>
          </a:solidFill>
          <a:ln w="0">
            <a:noFill/>
          </a:ln>
        </p:spPr>
        <p:txBody>
          <a:bodyPr lIns="91440" tIns="45720" rIns="91440" bIns="45720" anchor="ctr"/>
          <a:lstStyle/>
          <a:p>
            <a:pPr algn="ctr"/>
            <a:r>
              <a:rPr lang="en-GB" sz="1100" b="1">
                <a:solidFill>
                  <a:srgbClr val="FFFFFF"/>
                </a:solidFill>
                <a:latin typeface="Comic Sans MS"/>
              </a:rPr>
              <a:t>Adverbial Opener</a:t>
            </a:r>
          </a:p>
        </p:txBody>
      </p:sp>
      <p:sp>
        <p:nvSpPr>
          <p:cNvPr id="4" name="Callout Blue 1">
            <a:extLst>
              <a:ext uri="{FF2B5EF4-FFF2-40B4-BE49-F238E27FC236}">
                <a16:creationId xmlns:a16="http://schemas.microsoft.com/office/drawing/2014/main" id="{C095B7A1-ED18-B949-1316-4030CCE5E7AF}"/>
              </a:ext>
            </a:extLst>
          </p:cNvPr>
          <p:cNvSpPr/>
          <p:nvPr/>
        </p:nvSpPr>
        <p:spPr>
          <a:xfrm>
            <a:off x="6978240" y="3359366"/>
            <a:ext cx="1800000" cy="300000"/>
          </a:xfrm>
          <a:prstGeom prst="roundRect">
            <a:avLst>
              <a:gd name="adj" fmla="val 16667"/>
            </a:avLst>
          </a:prstGeom>
          <a:solidFill>
            <a:srgbClr val="1565C0"/>
          </a:solidFill>
          <a:ln w="0">
            <a:noFill/>
          </a:ln>
        </p:spPr>
        <p:txBody>
          <a:bodyPr lIns="91440" tIns="45720" rIns="91440" bIns="45720" anchor="ctr"/>
          <a:lstStyle/>
          <a:p>
            <a:pPr algn="ctr"/>
            <a:r>
              <a:rPr lang="en-GB" sz="1100" b="1">
                <a:solidFill>
                  <a:srgbClr val="FFFFFF"/>
                </a:solidFill>
                <a:latin typeface="Comic Sans MS"/>
              </a:rPr>
              <a:t>Conjunction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1000"/>
                                        <p:tgtEl>
                                          <p:spTgt spid="3">
                                            <p:txEl>
                                              <p:pRg st="4" end="4"/>
                                            </p:txEl>
                                          </p:spTgt>
                                        </p:tgtEl>
                                      </p:cBhvr>
                                    </p:animEffect>
                                    <p:anim calcmode="lin" valueType="num">
                                      <p:cBhvr>
                                        <p:cTn id="1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animEffect transition="in" filter="fade">
                                      <p:cBhvr>
                                        <p:cTn id="19" dur="1000"/>
                                        <p:tgtEl>
                                          <p:spTgt spid="3">
                                            <p:txEl>
                                              <p:pRg st="6" end="6"/>
                                            </p:txEl>
                                          </p:spTgt>
                                        </p:tgtEl>
                                      </p:cBhvr>
                                    </p:animEffect>
                                    <p:anim calcmode="lin" valueType="num">
                                      <p:cBhvr>
                                        <p:cTn id="2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6" end="6"/>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3">
                                            <p:txEl>
                                              <p:pRg st="7" end="7"/>
                                            </p:txEl>
                                          </p:spTgt>
                                        </p:tgtEl>
                                        <p:attrNameLst>
                                          <p:attrName>style.visibility</p:attrName>
                                        </p:attrNameLst>
                                      </p:cBhvr>
                                      <p:to>
                                        <p:strVal val="visible"/>
                                      </p:to>
                                    </p:set>
                                    <p:animEffect transition="in" filter="fade">
                                      <p:cBhvr>
                                        <p:cTn id="24" dur="1000"/>
                                        <p:tgtEl>
                                          <p:spTgt spid="3">
                                            <p:txEl>
                                              <p:pRg st="7" end="7"/>
                                            </p:txEl>
                                          </p:spTgt>
                                        </p:tgtEl>
                                      </p:cBhvr>
                                    </p:animEffect>
                                    <p:anim calcmode="lin" valueType="num">
                                      <p:cBhvr>
                                        <p:cTn id="25"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animEffect transition="in" filter="fade">
                                      <p:cBhvr>
                                        <p:cTn id="31" dur="1000"/>
                                        <p:tgtEl>
                                          <p:spTgt spid="3">
                                            <p:txEl>
                                              <p:pRg st="9" end="9"/>
                                            </p:txEl>
                                          </p:spTgt>
                                        </p:tgtEl>
                                      </p:cBhvr>
                                    </p:animEffect>
                                    <p:anim calcmode="lin" valueType="num">
                                      <p:cBhvr>
                                        <p:cTn id="32"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9" end="9"/>
                                            </p:txEl>
                                          </p:spTgt>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3">
                                            <p:txEl>
                                              <p:pRg st="10" end="10"/>
                                            </p:txEl>
                                          </p:spTgt>
                                        </p:tgtEl>
                                        <p:attrNameLst>
                                          <p:attrName>style.visibility</p:attrName>
                                        </p:attrNameLst>
                                      </p:cBhvr>
                                      <p:to>
                                        <p:strVal val="visible"/>
                                      </p:to>
                                    </p:set>
                                    <p:animEffect transition="in" filter="fade">
                                      <p:cBhvr>
                                        <p:cTn id="36" dur="1000"/>
                                        <p:tgtEl>
                                          <p:spTgt spid="3">
                                            <p:txEl>
                                              <p:pRg st="10" end="10"/>
                                            </p:txEl>
                                          </p:spTgt>
                                        </p:tgtEl>
                                      </p:cBhvr>
                                    </p:animEffect>
                                    <p:anim calcmode="lin" valueType="num">
                                      <p:cBhvr>
                                        <p:cTn id="37"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38"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E0F7FA"/>
        </a:solidFill>
        <a:effectLst/>
      </p:bgPr>
    </p:bg>
    <p:spTree>
      <p:nvGrpSpPr>
        <p:cNvPr id="1" name=""/>
        <p:cNvGrpSpPr/>
        <p:nvPr/>
      </p:nvGrpSpPr>
      <p:grpSpPr>
        <a:xfrm>
          <a:off x="0" y="0"/>
          <a:ext cx="0" cy="0"/>
          <a:chOff x="0" y="0"/>
          <a:chExt cx="0" cy="0"/>
        </a:xfrm>
      </p:grpSpPr>
      <p:sp>
        <p:nvSpPr>
          <p:cNvPr id="2" name="TextBox 1"/>
          <p:cNvSpPr txBox="1"/>
          <p:nvPr/>
        </p:nvSpPr>
        <p:spPr>
          <a:xfrm>
            <a:off x="365760" y="228600"/>
            <a:ext cx="11795760" cy="731520"/>
          </a:xfrm>
          <a:prstGeom prst="rect">
            <a:avLst/>
          </a:prstGeom>
          <a:noFill/>
        </p:spPr>
        <p:txBody>
          <a:bodyPr wrap="square">
            <a:spAutoFit/>
          </a:bodyPr>
          <a:lstStyle/>
          <a:p>
            <a:r>
              <a:rPr sz="3400" b="1" i="0">
                <a:solidFill>
                  <a:srgbClr val="000080"/>
                </a:solidFill>
                <a:latin typeface="Comic Sans MS"/>
              </a:rPr>
              <a:t>Lesson 3 – Annotate the Sentence</a:t>
            </a:r>
          </a:p>
        </p:txBody>
      </p:sp>
      <p:sp>
        <p:nvSpPr>
          <p:cNvPr id="3" name="TextBox 2"/>
          <p:cNvSpPr txBox="1"/>
          <p:nvPr/>
        </p:nvSpPr>
        <p:spPr>
          <a:xfrm>
            <a:off x="471638" y="2205968"/>
            <a:ext cx="7850293" cy="954107"/>
          </a:xfrm>
          <a:prstGeom prst="rect">
            <a:avLst/>
          </a:prstGeom>
          <a:noFill/>
        </p:spPr>
        <p:txBody>
          <a:bodyPr wrap="square">
            <a:spAutoFit/>
          </a:bodyPr>
          <a:lstStyle/>
          <a:p>
            <a:r>
              <a:rPr lang="en-GB" sz="2800" b="0" i="0" dirty="0">
                <a:solidFill>
                  <a:srgbClr val="C00000"/>
                </a:solidFill>
                <a:latin typeface="Comic Sans MS"/>
              </a:rPr>
              <a:t>Because</a:t>
            </a:r>
            <a:r>
              <a:rPr lang="en-GB" sz="2800" b="0" i="0" dirty="0">
                <a:solidFill>
                  <a:srgbClr val="000080"/>
                </a:solidFill>
                <a:latin typeface="Comic Sans MS"/>
              </a:rPr>
              <a:t> </a:t>
            </a:r>
            <a:r>
              <a:rPr lang="en-GB" sz="2800" b="0" i="0" dirty="0">
                <a:solidFill>
                  <a:schemeClr val="accent3">
                    <a:lumMod val="75000"/>
                  </a:schemeClr>
                </a:solidFill>
                <a:latin typeface="Comic Sans MS"/>
              </a:rPr>
              <a:t>penguins are skilled divers</a:t>
            </a:r>
            <a:r>
              <a:rPr lang="en-GB" sz="2800" b="0" i="0" dirty="0">
                <a:solidFill>
                  <a:srgbClr val="000080"/>
                </a:solidFill>
                <a:latin typeface="Comic Sans MS"/>
              </a:rPr>
              <a:t>, </a:t>
            </a:r>
            <a:r>
              <a:rPr lang="en-GB" sz="2800" b="0" i="0" dirty="0">
                <a:solidFill>
                  <a:srgbClr val="7030A0"/>
                </a:solidFill>
                <a:latin typeface="Comic Sans MS"/>
              </a:rPr>
              <a:t>they can catch </a:t>
            </a:r>
            <a:r>
              <a:rPr sz="2800" b="0" i="0" dirty="0">
                <a:solidFill>
                  <a:srgbClr val="7030A0"/>
                </a:solidFill>
                <a:latin typeface="Comic Sans MS"/>
              </a:rPr>
              <a:t>fish</a:t>
            </a:r>
            <a:r>
              <a:rPr lang="en-GB" sz="2800" b="0" i="0" dirty="0">
                <a:solidFill>
                  <a:srgbClr val="7030A0"/>
                </a:solidFill>
                <a:latin typeface="Comic Sans MS"/>
              </a:rPr>
              <a:t> at great depths</a:t>
            </a:r>
            <a:r>
              <a:rPr sz="2800" b="0" i="0" dirty="0">
                <a:solidFill>
                  <a:srgbClr val="7030A0"/>
                </a:solidFill>
                <a:latin typeface="Comic Sans MS"/>
              </a:rPr>
              <a:t>.</a:t>
            </a:r>
          </a:p>
        </p:txBody>
      </p:sp>
      <p:sp>
        <p:nvSpPr>
          <p:cNvPr id="4" name="TextBox 3"/>
          <p:cNvSpPr txBox="1"/>
          <p:nvPr/>
        </p:nvSpPr>
        <p:spPr>
          <a:xfrm>
            <a:off x="365760" y="4922991"/>
            <a:ext cx="7850293" cy="1015663"/>
          </a:xfrm>
          <a:prstGeom prst="rect">
            <a:avLst/>
          </a:prstGeom>
          <a:noFill/>
        </p:spPr>
        <p:txBody>
          <a:bodyPr wrap="square">
            <a:spAutoFit/>
          </a:bodyPr>
          <a:lstStyle/>
          <a:p>
            <a:r>
              <a:rPr sz="2000" b="0" i="1" dirty="0">
                <a:solidFill>
                  <a:srgbClr val="50AAD2"/>
                </a:solidFill>
                <a:latin typeface="Comic Sans MS"/>
              </a:rPr>
              <a:t>Label: </a:t>
            </a:r>
            <a:r>
              <a:rPr lang="en-GB" sz="2000" b="0" i="1" dirty="0">
                <a:solidFill>
                  <a:srgbClr val="C00000"/>
                </a:solidFill>
                <a:latin typeface="Comic Sans MS"/>
              </a:rPr>
              <a:t>subordinating conjunction </a:t>
            </a:r>
            <a:r>
              <a:rPr sz="2000" b="0" i="1" dirty="0">
                <a:solidFill>
                  <a:srgbClr val="C00000"/>
                </a:solidFill>
                <a:latin typeface="Comic Sans MS"/>
              </a:rPr>
              <a:t>(</a:t>
            </a:r>
            <a:r>
              <a:rPr lang="en-GB" sz="2000" b="0" i="1" dirty="0">
                <a:solidFill>
                  <a:srgbClr val="C00000"/>
                </a:solidFill>
                <a:latin typeface="Comic Sans MS"/>
              </a:rPr>
              <a:t>Because</a:t>
            </a:r>
            <a:r>
              <a:rPr sz="2000" b="0" i="1" dirty="0">
                <a:solidFill>
                  <a:srgbClr val="C00000"/>
                </a:solidFill>
                <a:latin typeface="Comic Sans MS"/>
              </a:rPr>
              <a:t>) </a:t>
            </a:r>
            <a:r>
              <a:rPr sz="2000" b="0" i="1" dirty="0">
                <a:solidFill>
                  <a:srgbClr val="50AAD2"/>
                </a:solidFill>
                <a:latin typeface="Comic Sans MS"/>
              </a:rPr>
              <a:t>• </a:t>
            </a:r>
            <a:r>
              <a:rPr lang="en-GB" sz="2000" b="0" i="1" dirty="0">
                <a:solidFill>
                  <a:schemeClr val="accent3">
                    <a:lumMod val="75000"/>
                  </a:schemeClr>
                </a:solidFill>
                <a:latin typeface="Comic Sans MS"/>
              </a:rPr>
              <a:t>subordinate clause</a:t>
            </a:r>
            <a:r>
              <a:rPr lang="en-GB" sz="2000" b="0" i="1" dirty="0">
                <a:solidFill>
                  <a:srgbClr val="50AAD2"/>
                </a:solidFill>
                <a:latin typeface="Comic Sans MS"/>
              </a:rPr>
              <a:t> </a:t>
            </a:r>
            <a:r>
              <a:rPr sz="2000" b="0" i="1" dirty="0">
                <a:solidFill>
                  <a:schemeClr val="accent3">
                    <a:lumMod val="75000"/>
                  </a:schemeClr>
                </a:solidFill>
                <a:latin typeface="Comic Sans MS"/>
              </a:rPr>
              <a:t>(</a:t>
            </a:r>
            <a:r>
              <a:rPr lang="en-GB" sz="2000" b="0" i="1" dirty="0">
                <a:solidFill>
                  <a:schemeClr val="accent3">
                    <a:lumMod val="75000"/>
                  </a:schemeClr>
                </a:solidFill>
                <a:latin typeface="Comic Sans MS"/>
              </a:rPr>
              <a:t>penguins are skilled divers</a:t>
            </a:r>
            <a:r>
              <a:rPr sz="2000" b="0" i="1" dirty="0">
                <a:solidFill>
                  <a:schemeClr val="accent3">
                    <a:lumMod val="75000"/>
                  </a:schemeClr>
                </a:solidFill>
                <a:latin typeface="Comic Sans MS"/>
              </a:rPr>
              <a:t>) </a:t>
            </a:r>
            <a:r>
              <a:rPr sz="2000" b="0" i="1" dirty="0">
                <a:solidFill>
                  <a:srgbClr val="50AAD2"/>
                </a:solidFill>
                <a:latin typeface="Comic Sans MS"/>
              </a:rPr>
              <a:t>• </a:t>
            </a:r>
            <a:r>
              <a:rPr lang="en-GB" sz="2000" b="0" i="1" dirty="0">
                <a:solidFill>
                  <a:srgbClr val="7030A0"/>
                </a:solidFill>
                <a:latin typeface="Comic Sans MS"/>
              </a:rPr>
              <a:t>main clause </a:t>
            </a:r>
            <a:r>
              <a:rPr sz="2000" b="0" i="1" dirty="0">
                <a:solidFill>
                  <a:srgbClr val="7030A0"/>
                </a:solidFill>
                <a:latin typeface="Comic Sans MS"/>
              </a:rPr>
              <a:t>(</a:t>
            </a:r>
            <a:r>
              <a:rPr lang="en-GB" sz="2000" b="0" i="1" dirty="0">
                <a:solidFill>
                  <a:srgbClr val="7030A0"/>
                </a:solidFill>
                <a:latin typeface="Comic Sans MS"/>
              </a:rPr>
              <a:t>they can catch </a:t>
            </a:r>
            <a:r>
              <a:rPr sz="2000" b="0" i="1" dirty="0">
                <a:solidFill>
                  <a:srgbClr val="7030A0"/>
                </a:solidFill>
                <a:latin typeface="Comic Sans MS"/>
              </a:rPr>
              <a:t>fish </a:t>
            </a:r>
            <a:r>
              <a:rPr lang="en-GB" sz="2000" b="0" i="1" dirty="0">
                <a:solidFill>
                  <a:srgbClr val="7030A0"/>
                </a:solidFill>
                <a:latin typeface="Comic Sans MS"/>
              </a:rPr>
              <a:t>at great depths</a:t>
            </a:r>
            <a:r>
              <a:rPr sz="2000" b="0" i="1" dirty="0">
                <a:solidFill>
                  <a:srgbClr val="7030A0"/>
                </a:solidFill>
                <a:latin typeface="Comic Sans MS"/>
              </a:rPr>
              <a:t>)</a:t>
            </a:r>
          </a:p>
        </p:txBody>
      </p:sp>
      <p:pic>
        <p:nvPicPr>
          <p:cNvPr id="6" name="Picture 5">
            <a:extLst>
              <a:ext uri="{FF2B5EF4-FFF2-40B4-BE49-F238E27FC236}">
                <a16:creationId xmlns:a16="http://schemas.microsoft.com/office/drawing/2014/main" id="{DC287BA5-F53E-DA04-C59D-AC0DA416EAFC}"/>
              </a:ext>
            </a:extLst>
          </p:cNvPr>
          <p:cNvPicPr>
            <a:picLocks noChangeAspect="1"/>
          </p:cNvPicPr>
          <p:nvPr/>
        </p:nvPicPr>
        <p:blipFill>
          <a:blip r:embed="rId2"/>
          <a:stretch>
            <a:fillRect/>
          </a:stretch>
        </p:blipFill>
        <p:spPr>
          <a:xfrm>
            <a:off x="6679932" y="3291839"/>
            <a:ext cx="1887823" cy="125068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E0F7FA"/>
        </a:solidFill>
        <a:effectLst/>
      </p:bgPr>
    </p:bg>
    <p:spTree>
      <p:nvGrpSpPr>
        <p:cNvPr id="1" name=""/>
        <p:cNvGrpSpPr/>
        <p:nvPr/>
      </p:nvGrpSpPr>
      <p:grpSpPr>
        <a:xfrm>
          <a:off x="0" y="0"/>
          <a:ext cx="0" cy="0"/>
          <a:chOff x="0" y="0"/>
          <a:chExt cx="0" cy="0"/>
        </a:xfrm>
      </p:grpSpPr>
      <p:sp>
        <p:nvSpPr>
          <p:cNvPr id="2" name="TextBox 1"/>
          <p:cNvSpPr txBox="1"/>
          <p:nvPr/>
        </p:nvSpPr>
        <p:spPr>
          <a:xfrm>
            <a:off x="365760" y="228600"/>
            <a:ext cx="11795760" cy="731520"/>
          </a:xfrm>
          <a:prstGeom prst="rect">
            <a:avLst/>
          </a:prstGeom>
          <a:noFill/>
        </p:spPr>
        <p:txBody>
          <a:bodyPr wrap="square">
            <a:spAutoFit/>
          </a:bodyPr>
          <a:lstStyle/>
          <a:p>
            <a:r>
              <a:rPr sz="3400" b="1" i="0">
                <a:solidFill>
                  <a:srgbClr val="000080"/>
                </a:solidFill>
                <a:latin typeface="Comic Sans MS"/>
              </a:rPr>
              <a:t>Lesson 3 – Guided Practice (We Do)</a:t>
            </a:r>
          </a:p>
        </p:txBody>
      </p:sp>
      <p:sp>
        <p:nvSpPr>
          <p:cNvPr id="3" name="TextBox 2"/>
          <p:cNvSpPr txBox="1"/>
          <p:nvPr/>
        </p:nvSpPr>
        <p:spPr>
          <a:xfrm>
            <a:off x="459188" y="1351508"/>
            <a:ext cx="7999306" cy="4154984"/>
          </a:xfrm>
          <a:prstGeom prst="rect">
            <a:avLst/>
          </a:prstGeom>
          <a:noFill/>
        </p:spPr>
        <p:txBody>
          <a:bodyPr wrap="square">
            <a:spAutoFit/>
          </a:bodyPr>
          <a:lstStyle/>
          <a:p>
            <a:r>
              <a:rPr lang="en-GB" sz="2400" dirty="0">
                <a:solidFill>
                  <a:srgbClr val="000080"/>
                </a:solidFill>
                <a:latin typeface="Comic Sans MS"/>
              </a:rPr>
              <a:t>Penguins are flightless birds. </a:t>
            </a:r>
          </a:p>
          <a:p>
            <a:endParaRPr lang="en-GB" sz="2400" dirty="0">
              <a:solidFill>
                <a:srgbClr val="000080"/>
              </a:solidFill>
              <a:latin typeface="Comic Sans MS"/>
            </a:endParaRPr>
          </a:p>
          <a:p>
            <a:r>
              <a:rPr lang="en-GB" sz="2400" dirty="0">
                <a:solidFill>
                  <a:srgbClr val="000080"/>
                </a:solidFill>
                <a:latin typeface="Comic Sans MS"/>
              </a:rPr>
              <a:t>Penguins are flightless birds, but they are excellent swimmers. (compound)</a:t>
            </a:r>
          </a:p>
          <a:p>
            <a:endParaRPr lang="en-GB" sz="2400" dirty="0">
              <a:solidFill>
                <a:srgbClr val="000080"/>
              </a:solidFill>
              <a:latin typeface="Comic Sans MS"/>
            </a:endParaRPr>
          </a:p>
          <a:p>
            <a:r>
              <a:rPr lang="en-GB" sz="2400" dirty="0">
                <a:solidFill>
                  <a:srgbClr val="000080"/>
                </a:solidFill>
                <a:latin typeface="Comic Sans MS"/>
              </a:rPr>
              <a:t>Although penguins cannot fly, they use their flippers to glide through the water. (complex)</a:t>
            </a:r>
          </a:p>
          <a:p>
            <a:endParaRPr lang="en-GB" sz="2400" b="0" i="0" dirty="0">
              <a:solidFill>
                <a:srgbClr val="000080"/>
              </a:solidFill>
              <a:latin typeface="Comic Sans MS"/>
            </a:endParaRPr>
          </a:p>
          <a:p>
            <a:r>
              <a:rPr lang="en-GB" sz="2400" dirty="0">
                <a:solidFill>
                  <a:srgbClr val="000080"/>
                </a:solidFill>
                <a:latin typeface="Comic Sans MS"/>
              </a:rPr>
              <a:t>In the icy waters of Antarctica, penguins dive to incredible depths in search of food. (adverbial opener)</a:t>
            </a:r>
          </a:p>
          <a:p>
            <a:endParaRPr sz="2400" b="0" i="0" dirty="0">
              <a:solidFill>
                <a:srgbClr val="000080"/>
              </a:solidFill>
              <a:latin typeface="Comic Sans MS"/>
            </a:endParaRPr>
          </a:p>
        </p:txBody>
      </p:sp>
      <p:sp>
        <p:nvSpPr>
          <p:cNvPr id="4" name="TextBox 3"/>
          <p:cNvSpPr txBox="1"/>
          <p:nvPr/>
        </p:nvSpPr>
        <p:spPr>
          <a:xfrm>
            <a:off x="596053" y="5784427"/>
            <a:ext cx="7951893" cy="707886"/>
          </a:xfrm>
          <a:prstGeom prst="rect">
            <a:avLst/>
          </a:prstGeom>
          <a:noFill/>
        </p:spPr>
        <p:txBody>
          <a:bodyPr wrap="square">
            <a:spAutoFit/>
          </a:bodyPr>
          <a:lstStyle/>
          <a:p>
            <a:r>
              <a:rPr lang="en-GB" sz="2000" i="1">
                <a:solidFill>
                  <a:srgbClr val="50AAD2"/>
                </a:solidFill>
                <a:latin typeface="Comic Sans MS"/>
              </a:rPr>
              <a:t>Notice how each version adds complexity. Can you identify the conjunction or adverbial in each?</a:t>
            </a:r>
            <a:r>
              <a:rPr lang="en-GB" sz="2000" i="1" dirty="0">
                <a:solidFill>
                  <a:srgbClr val="50AAD2"/>
                </a:solidFill>
                <a:latin typeface="Comic Sans MS"/>
              </a:rPr>
              <a:t> </a:t>
            </a:r>
            <a:endParaRPr sz="2000" b="0" i="1" dirty="0">
              <a:solidFill>
                <a:srgbClr val="50AAD2"/>
              </a:solidFill>
              <a:latin typeface="Comic Sans M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E0F7FA"/>
        </a:solidFill>
        <a:effectLst/>
      </p:bgPr>
    </p:bg>
    <p:spTree>
      <p:nvGrpSpPr>
        <p:cNvPr id="1" name=""/>
        <p:cNvGrpSpPr/>
        <p:nvPr/>
      </p:nvGrpSpPr>
      <p:grpSpPr>
        <a:xfrm>
          <a:off x="0" y="0"/>
          <a:ext cx="0" cy="0"/>
          <a:chOff x="0" y="0"/>
          <a:chExt cx="0" cy="0"/>
        </a:xfrm>
      </p:grpSpPr>
      <p:sp>
        <p:nvSpPr>
          <p:cNvPr id="2" name="TextBox 1"/>
          <p:cNvSpPr txBox="1"/>
          <p:nvPr/>
        </p:nvSpPr>
        <p:spPr>
          <a:xfrm>
            <a:off x="365760" y="228600"/>
            <a:ext cx="11795760" cy="731520"/>
          </a:xfrm>
          <a:prstGeom prst="rect">
            <a:avLst/>
          </a:prstGeom>
          <a:noFill/>
        </p:spPr>
        <p:txBody>
          <a:bodyPr wrap="square">
            <a:spAutoFit/>
          </a:bodyPr>
          <a:lstStyle/>
          <a:p>
            <a:r>
              <a:rPr sz="3400" b="1" i="0">
                <a:solidFill>
                  <a:srgbClr val="000080"/>
                </a:solidFill>
                <a:latin typeface="Comic Sans MS"/>
              </a:rPr>
              <a:t>Lesson 3 – Independent Task (You Do)</a:t>
            </a:r>
          </a:p>
        </p:txBody>
      </p:sp>
      <p:sp>
        <p:nvSpPr>
          <p:cNvPr id="3" name="TextBox 2"/>
          <p:cNvSpPr txBox="1"/>
          <p:nvPr/>
        </p:nvSpPr>
        <p:spPr>
          <a:xfrm>
            <a:off x="548640" y="1051560"/>
            <a:ext cx="7591313" cy="4832092"/>
          </a:xfrm>
          <a:prstGeom prst="rect">
            <a:avLst/>
          </a:prstGeom>
          <a:noFill/>
        </p:spPr>
        <p:txBody>
          <a:bodyPr wrap="square">
            <a:spAutoFit/>
          </a:bodyPr>
          <a:lstStyle/>
          <a:p>
            <a:r>
              <a:rPr lang="en-GB" sz="2800" b="0" i="0" dirty="0">
                <a:solidFill>
                  <a:srgbClr val="000080"/>
                </a:solidFill>
                <a:latin typeface="Comic Sans MS"/>
              </a:rPr>
              <a:t>Choose one interesting animal you would like to write a non‑chronological report about. </a:t>
            </a:r>
          </a:p>
          <a:p>
            <a:endParaRPr lang="en-GB" sz="2800" dirty="0">
              <a:solidFill>
                <a:srgbClr val="000080"/>
              </a:solidFill>
              <a:latin typeface="Comic Sans MS"/>
            </a:endParaRPr>
          </a:p>
          <a:p>
            <a:endParaRPr lang="en-GB" sz="2800" b="0" i="0" dirty="0">
              <a:solidFill>
                <a:srgbClr val="000080"/>
              </a:solidFill>
              <a:latin typeface="Comic Sans MS"/>
            </a:endParaRPr>
          </a:p>
          <a:p>
            <a:r>
              <a:rPr lang="en-GB" sz="2800" dirty="0">
                <a:solidFill>
                  <a:srgbClr val="000080"/>
                </a:solidFill>
                <a:latin typeface="Comic Sans MS"/>
              </a:rPr>
              <a:t>Gather facts from at least two sources and write them as full sentences in your book. </a:t>
            </a:r>
          </a:p>
          <a:p>
            <a:endParaRPr lang="en-GB" sz="2800" b="0" i="0" dirty="0">
              <a:solidFill>
                <a:srgbClr val="000080"/>
              </a:solidFill>
              <a:latin typeface="Comic Sans MS"/>
            </a:endParaRPr>
          </a:p>
          <a:p>
            <a:r>
              <a:rPr lang="en-GB" sz="2800" dirty="0">
                <a:solidFill>
                  <a:srgbClr val="000080"/>
                </a:solidFill>
                <a:latin typeface="Comic Sans MS"/>
              </a:rPr>
              <a:t>Now upgrade each sentence: turn simple sentences into compound or complex sentences using conjunctions (and, but, because, although, when). </a:t>
            </a:r>
            <a:endParaRPr sz="2800" b="0" i="0" dirty="0">
              <a:solidFill>
                <a:srgbClr val="000080"/>
              </a:solidFill>
              <a:latin typeface="Comic Sans M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5" end="5"/>
                                            </p:txEl>
                                          </p:spTgt>
                                        </p:tgtEl>
                                        <p:attrNameLst>
                                          <p:attrName>style.visibility</p:attrName>
                                        </p:attrNameLst>
                                      </p:cBhvr>
                                      <p:to>
                                        <p:strVal val="visible"/>
                                      </p:to>
                                    </p:set>
                                    <p:animEffect transition="in" filter="fade">
                                      <p:cBhvr>
                                        <p:cTn id="14" dur="1000"/>
                                        <p:tgtEl>
                                          <p:spTgt spid="3">
                                            <p:txEl>
                                              <p:pRg st="5" end="5"/>
                                            </p:txEl>
                                          </p:spTgt>
                                        </p:tgtEl>
                                      </p:cBhvr>
                                    </p:animEffect>
                                    <p:anim calcmode="lin" valueType="num">
                                      <p:cBhvr>
                                        <p:cTn id="15"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E0F7FA"/>
        </a:solidFill>
        <a:effectLst/>
      </p:bgPr>
    </p:bg>
    <p:spTree>
      <p:nvGrpSpPr>
        <p:cNvPr id="1" name=""/>
        <p:cNvGrpSpPr/>
        <p:nvPr/>
      </p:nvGrpSpPr>
      <p:grpSpPr>
        <a:xfrm>
          <a:off x="0" y="0"/>
          <a:ext cx="0" cy="0"/>
          <a:chOff x="0" y="0"/>
          <a:chExt cx="0" cy="0"/>
        </a:xfrm>
      </p:grpSpPr>
      <p:sp>
        <p:nvSpPr>
          <p:cNvPr id="2" name="TextBox 1"/>
          <p:cNvSpPr txBox="1"/>
          <p:nvPr/>
        </p:nvSpPr>
        <p:spPr>
          <a:xfrm>
            <a:off x="548640" y="594360"/>
            <a:ext cx="11795760" cy="731520"/>
          </a:xfrm>
          <a:prstGeom prst="rect">
            <a:avLst/>
          </a:prstGeom>
          <a:noFill/>
        </p:spPr>
        <p:txBody>
          <a:bodyPr wrap="square">
            <a:spAutoFit/>
          </a:bodyPr>
          <a:lstStyle/>
          <a:p>
            <a:r>
              <a:rPr sz="3400" b="1" i="0" dirty="0">
                <a:solidFill>
                  <a:srgbClr val="000080"/>
                </a:solidFill>
                <a:latin typeface="Comic Sans MS"/>
              </a:rPr>
              <a:t>Lesson 3 – Challenge</a:t>
            </a:r>
          </a:p>
        </p:txBody>
      </p:sp>
      <p:sp>
        <p:nvSpPr>
          <p:cNvPr id="3" name="TextBox 2"/>
          <p:cNvSpPr txBox="1"/>
          <p:nvPr/>
        </p:nvSpPr>
        <p:spPr>
          <a:xfrm>
            <a:off x="731520" y="1465341"/>
            <a:ext cx="6918960" cy="4832092"/>
          </a:xfrm>
          <a:prstGeom prst="rect">
            <a:avLst/>
          </a:prstGeom>
          <a:noFill/>
        </p:spPr>
        <p:txBody>
          <a:bodyPr wrap="square">
            <a:spAutoFit/>
          </a:bodyPr>
          <a:lstStyle/>
          <a:p>
            <a:r>
              <a:rPr lang="en-GB" sz="2800" b="0" i="0" dirty="0">
                <a:solidFill>
                  <a:srgbClr val="000080"/>
                </a:solidFill>
                <a:latin typeface="Comic Sans MS"/>
              </a:rPr>
              <a:t>Rewrite three of your facts as complex sentences, each </a:t>
            </a:r>
            <a:r>
              <a:rPr sz="2800" b="0" i="0" dirty="0">
                <a:solidFill>
                  <a:srgbClr val="000080"/>
                </a:solidFill>
                <a:latin typeface="Comic Sans MS"/>
              </a:rPr>
              <a:t>using </a:t>
            </a:r>
            <a:r>
              <a:rPr lang="en-GB" sz="2800" b="0" i="0" dirty="0">
                <a:solidFill>
                  <a:srgbClr val="000080"/>
                </a:solidFill>
                <a:latin typeface="Comic Sans MS"/>
              </a:rPr>
              <a:t>a different subordinating conjunction (e.g., although, </a:t>
            </a:r>
            <a:r>
              <a:rPr sz="2800" b="0" i="0" dirty="0">
                <a:solidFill>
                  <a:srgbClr val="000080"/>
                </a:solidFill>
                <a:latin typeface="Comic Sans MS"/>
              </a:rPr>
              <a:t>because</a:t>
            </a:r>
            <a:r>
              <a:rPr lang="en-GB" sz="2800" b="0" i="0" dirty="0">
                <a:solidFill>
                  <a:srgbClr val="000080"/>
                </a:solidFill>
                <a:latin typeface="Comic Sans MS"/>
              </a:rPr>
              <a:t>, when, while, if).</a:t>
            </a:r>
          </a:p>
          <a:p>
            <a:endParaRPr lang="en-GB" sz="2800" dirty="0">
              <a:solidFill>
                <a:srgbClr val="000080"/>
              </a:solidFill>
              <a:latin typeface="Comic Sans MS"/>
            </a:endParaRPr>
          </a:p>
          <a:p>
            <a:endParaRPr lang="en-GB" sz="2800" dirty="0">
              <a:solidFill>
                <a:srgbClr val="000080"/>
              </a:solidFill>
              <a:latin typeface="Comic Sans MS"/>
            </a:endParaRPr>
          </a:p>
          <a:p>
            <a:endParaRPr lang="en-GB" sz="2800" dirty="0">
              <a:solidFill>
                <a:srgbClr val="000080"/>
              </a:solidFill>
              <a:latin typeface="Comic Sans MS"/>
            </a:endParaRPr>
          </a:p>
          <a:p>
            <a:endParaRPr lang="en-GB" sz="2800" dirty="0">
              <a:solidFill>
                <a:srgbClr val="000080"/>
              </a:solidFill>
              <a:latin typeface="Comic Sans MS"/>
            </a:endParaRPr>
          </a:p>
          <a:p>
            <a:endParaRPr lang="en-GB" sz="2800" dirty="0">
              <a:solidFill>
                <a:srgbClr val="000080"/>
              </a:solidFill>
              <a:latin typeface="Comic Sans MS"/>
            </a:endParaRPr>
          </a:p>
          <a:p>
            <a:r>
              <a:rPr lang="en-GB" sz="2800" b="0" i="0" dirty="0">
                <a:solidFill>
                  <a:srgbClr val="000080"/>
                </a:solidFill>
                <a:latin typeface="Comic Sans MS"/>
              </a:rPr>
              <a:t> Underline the subordinate clause in each</a:t>
            </a:r>
            <a:r>
              <a:rPr sz="2800" b="0" i="0" dirty="0">
                <a:solidFill>
                  <a:srgbClr val="000080"/>
                </a:solidFill>
                <a:latin typeface="Comic Sans MS"/>
              </a:rPr>
              <a:t>.</a:t>
            </a:r>
          </a:p>
        </p:txBody>
      </p:sp>
      <p:pic>
        <p:nvPicPr>
          <p:cNvPr id="5" name="Picture 4">
            <a:extLst>
              <a:ext uri="{FF2B5EF4-FFF2-40B4-BE49-F238E27FC236}">
                <a16:creationId xmlns:a16="http://schemas.microsoft.com/office/drawing/2014/main" id="{55BB04D4-FD02-11C6-86AC-08ABB0A5DBE9}"/>
              </a:ext>
            </a:extLst>
          </p:cNvPr>
          <p:cNvPicPr>
            <a:picLocks noChangeAspect="1"/>
          </p:cNvPicPr>
          <p:nvPr/>
        </p:nvPicPr>
        <p:blipFill>
          <a:blip r:embed="rId2"/>
          <a:stretch>
            <a:fillRect/>
          </a:stretch>
        </p:blipFill>
        <p:spPr>
          <a:xfrm>
            <a:off x="5974412" y="3612604"/>
            <a:ext cx="2569085" cy="171205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theme/theme1.xml><?xml version="1.0" encoding="utf-8"?>
<a:theme xmlns:a="http://schemas.openxmlformats.org/drawingml/2006/main" name="View">
  <a:themeElements>
    <a:clrScheme name="View">
      <a:dk1>
        <a:srgbClr val="000000"/>
      </a:dk1>
      <a:lt1>
        <a:srgbClr val="FFFFFF"/>
      </a:lt1>
      <a:dk2>
        <a:srgbClr val="46464A"/>
      </a:dk2>
      <a:lt2>
        <a:srgbClr val="D6D3CC"/>
      </a:lt2>
      <a:accent1>
        <a:srgbClr val="6F6F74"/>
      </a:accent1>
      <a:accent2>
        <a:srgbClr val="92A9B9"/>
      </a:accent2>
      <a:accent3>
        <a:srgbClr val="A7B789"/>
      </a:accent3>
      <a:accent4>
        <a:srgbClr val="B9A489"/>
      </a:accent4>
      <a:accent5>
        <a:srgbClr val="8D6374"/>
      </a:accent5>
      <a:accent6>
        <a:srgbClr val="9B7362"/>
      </a:accent6>
      <a:hlink>
        <a:srgbClr val="67AABF"/>
      </a:hlink>
      <a:folHlink>
        <a:srgbClr val="ABAFA5"/>
      </a:folHlink>
    </a:clrScheme>
    <a:fontScheme name="View">
      <a:maj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View">
      <a:fillStyleLst>
        <a:solidFill>
          <a:schemeClr val="phClr"/>
        </a:solidFill>
        <a:solidFill>
          <a:schemeClr val="phClr">
            <a:tint val="60000"/>
            <a:satMod val="120000"/>
          </a:schemeClr>
        </a:solidFill>
        <a:solidFill>
          <a:schemeClr val="phClr">
            <a:shade val="75000"/>
            <a:satMod val="160000"/>
          </a:schemeClr>
        </a:solidFill>
      </a:fillStyleLst>
      <a:lnStyleLst>
        <a:ln w="9525" cap="flat" cmpd="sng" algn="ctr">
          <a:solidFill>
            <a:schemeClr val="phClr"/>
          </a:solidFill>
          <a:prstDash val="solid"/>
        </a:ln>
        <a:ln w="13970" cap="flat" cmpd="sng" algn="ctr">
          <a:solidFill>
            <a:schemeClr val="phClr"/>
          </a:solidFill>
          <a:prstDash val="solid"/>
        </a:ln>
        <a:ln w="17145" cap="flat" cmpd="sng" algn="ctr">
          <a:solidFill>
            <a:schemeClr val="phClr">
              <a:shade val="95000"/>
              <a:alpha val="95000"/>
              <a:satMod val="150000"/>
            </a:schemeClr>
          </a:solidFill>
          <a:prstDash val="solid"/>
        </a:ln>
      </a:lnStyleLst>
      <a:effectStyleLst>
        <a:effectStyle>
          <a:effectLst/>
        </a:effectStyle>
        <a:effectStyle>
          <a:effectLst>
            <a:outerShdw blurRad="50800" dist="15240" dir="5400000" algn="tl" rotWithShape="0">
              <a:srgbClr val="000000">
                <a:alpha val="75000"/>
              </a:srgbClr>
            </a:outerShdw>
          </a:effectLst>
          <a:scene3d>
            <a:camera prst="orthographicFront">
              <a:rot lat="0" lon="0" rev="0"/>
            </a:camera>
            <a:lightRig rig="brightRoom" dir="tl"/>
          </a:scene3d>
          <a:sp3d contourW="9525" prstMaterial="flat">
            <a:bevelT w="0" h="0" prst="coolSlant"/>
            <a:contourClr>
              <a:schemeClr val="phClr">
                <a:shade val="35000"/>
                <a:satMod val="130000"/>
              </a:schemeClr>
            </a:contourClr>
          </a:sp3d>
        </a:effectStyle>
        <a:effectStyle>
          <a:effectLst>
            <a:outerShdw blurRad="76200" dist="25400" dir="5400000" algn="tl" rotWithShape="0">
              <a:srgbClr val="000000">
                <a:alpha val="55000"/>
              </a:srgbClr>
            </a:outerShdw>
          </a:effectLst>
          <a:scene3d>
            <a:camera prst="orthographicFront">
              <a:rot lat="0" lon="0" rev="0"/>
            </a:camera>
            <a:lightRig rig="brightRoom" dir="tl"/>
          </a:scene3d>
          <a:sp3d contourW="19050" prstMaterial="flat">
            <a:bevelT w="0" h="0" prst="coolSlant"/>
            <a:contourClr>
              <a:schemeClr val="phClr">
                <a:shade val="25000"/>
                <a:satMod val="140000"/>
              </a:schemeClr>
            </a:contourClr>
          </a:sp3d>
        </a:effectStyle>
      </a:effectStyleLst>
      <a:bgFillStyleLst>
        <a:solidFill>
          <a:schemeClr val="phClr"/>
        </a:solidFill>
        <a:solidFill>
          <a:schemeClr val="phClr">
            <a:tint val="95000"/>
            <a:satMod val="170000"/>
          </a:schemeClr>
        </a:solidFill>
        <a:gradFill rotWithShape="1">
          <a:gsLst>
            <a:gs pos="0">
              <a:schemeClr val="phClr">
                <a:tint val="94000"/>
                <a:shade val="98000"/>
                <a:satMod val="130000"/>
                <a:lumMod val="102000"/>
              </a:schemeClr>
            </a:gs>
            <a:gs pos="100000">
              <a:schemeClr val="phClr">
                <a:tint val="98000"/>
                <a:shade val="78000"/>
                <a:satMod val="140000"/>
              </a:schemeClr>
            </a:gs>
          </a:gsLst>
          <a:path path="circle">
            <a:fillToRect l="100000" t="100000" r="100000" b="100000"/>
          </a:path>
        </a:gradFill>
      </a:bgFillStyleLst>
    </a:fmtScheme>
  </a:themeElements>
  <a:objectDefaults/>
  <a:extraClrSchemeLst/>
  <a:extLst>
    <a:ext uri="{05A4C25C-085E-4340-85A3-A5531E510DB2}">
      <thm15:themeFamily xmlns:thm15="http://schemas.microsoft.com/office/thememl/2012/main" name="View" id="{BA0EB5A6-F2D4-4F82-977B-64ADEE4A2A69}" vid="{3969A8A2-35DB-4E3B-8885-16FD2056867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View</Template>
  <TotalTime>0</TotalTime>
  <Words>1723</Words>
  <Application>Microsoft Office PowerPoint</Application>
  <PresentationFormat>On-screen Show (4:3)</PresentationFormat>
  <Paragraphs>168</Paragraphs>
  <Slides>24</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24</vt:i4>
      </vt:variant>
    </vt:vector>
  </HeadingPairs>
  <TitlesOfParts>
    <vt:vector size="30" baseType="lpstr">
      <vt:lpstr>Aptos</vt:lpstr>
      <vt:lpstr>Arial</vt:lpstr>
      <vt:lpstr>Century Schoolbook</vt:lpstr>
      <vt:lpstr>Comic Sans MS</vt:lpstr>
      <vt:lpstr>Wingdings 2</vt:lpstr>
      <vt:lpstr>View</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Galina Doychinova</dc:creator>
  <cp:keywords/>
  <dc:description>generated using python-pptx</dc:description>
  <cp:lastModifiedBy>Galina Doychinova</cp:lastModifiedBy>
  <cp:revision>11</cp:revision>
  <dcterms:created xsi:type="dcterms:W3CDTF">2013-01-27T09:14:16Z</dcterms:created>
  <dcterms:modified xsi:type="dcterms:W3CDTF">2026-06-21T19:25:46Z</dcterms:modified>
  <cp:category/>
</cp:coreProperties>
</file>