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20783-645C-40AB-9269-74005650C892}" v="6" dt="2026-05-10T11:50:33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10T12:04:31.658" v="43" actId="1076"/>
      <pc:docMkLst>
        <pc:docMk/>
      </pc:docMkLst>
      <pc:sldChg chg="modSp mod">
        <pc:chgData name="Galina Doychinova" userId="0fb7927745f0c6c3" providerId="LiveId" clId="{403A5934-DEB0-4C53-872A-117AF44D2478}" dt="2026-05-10T11:48:36.784" v="11" actId="14100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0T11:48:36.784" v="11" actId="14100"/>
          <ac:spMkLst>
            <pc:docMk/>
            <pc:sldMk cId="0" sldId="259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8:36.784" v="11" actId="14100"/>
          <ac:spMkLst>
            <pc:docMk/>
            <pc:sldMk cId="0" sldId="259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48:36.784" v="11" actId="14100"/>
          <ac:spMkLst>
            <pc:docMk/>
            <pc:sldMk cId="0" sldId="259"/>
            <ac:spMk id="6" creationId="{00000000-0000-0000-0000-000000000000}"/>
          </ac:spMkLst>
        </pc:spChg>
      </pc:sldChg>
      <pc:sldChg chg="addSp delSp modSp mod delAnim modAnim">
        <pc:chgData name="Galina Doychinova" userId="0fb7927745f0c6c3" providerId="LiveId" clId="{403A5934-DEB0-4C53-872A-117AF44D2478}" dt="2026-05-10T11:51:13.776" v="33" actId="1440"/>
        <pc:sldMkLst>
          <pc:docMk/>
          <pc:sldMk cId="0" sldId="261"/>
        </pc:sldMkLst>
        <pc:picChg chg="del mod modCrop">
          <ac:chgData name="Galina Doychinova" userId="0fb7927745f0c6c3" providerId="LiveId" clId="{403A5934-DEB0-4C53-872A-117AF44D2478}" dt="2026-05-10T11:50:52.028" v="27" actId="478"/>
          <ac:picMkLst>
            <pc:docMk/>
            <pc:sldMk cId="0" sldId="261"/>
            <ac:picMk id="4" creationId="{00000000-0000-0000-0000-000000000000}"/>
          </ac:picMkLst>
        </pc:picChg>
        <pc:picChg chg="add del mod modCrop">
          <ac:chgData name="Galina Doychinova" userId="0fb7927745f0c6c3" providerId="LiveId" clId="{403A5934-DEB0-4C53-872A-117AF44D2478}" dt="2026-05-10T11:50:53.954" v="28" actId="478"/>
          <ac:picMkLst>
            <pc:docMk/>
            <pc:sldMk cId="0" sldId="261"/>
            <ac:picMk id="5" creationId="{F53F393B-3268-3141-AF12-62882D3061AF}"/>
          </ac:picMkLst>
        </pc:picChg>
        <pc:picChg chg="add del mod">
          <ac:chgData name="Galina Doychinova" userId="0fb7927745f0c6c3" providerId="LiveId" clId="{403A5934-DEB0-4C53-872A-117AF44D2478}" dt="2026-05-10T11:50:55.712" v="29" actId="478"/>
          <ac:picMkLst>
            <pc:docMk/>
            <pc:sldMk cId="0" sldId="261"/>
            <ac:picMk id="6" creationId="{77663851-7BB5-75F0-51B9-243E2D979077}"/>
          </ac:picMkLst>
        </pc:picChg>
        <pc:picChg chg="add del mod">
          <ac:chgData name="Galina Doychinova" userId="0fb7927745f0c6c3" providerId="LiveId" clId="{403A5934-DEB0-4C53-872A-117AF44D2478}" dt="2026-05-10T11:50:57.364" v="30" actId="478"/>
          <ac:picMkLst>
            <pc:docMk/>
            <pc:sldMk cId="0" sldId="261"/>
            <ac:picMk id="7" creationId="{07A53A1A-1CB2-8C4E-86F7-475DF342A9B7}"/>
          </ac:picMkLst>
        </pc:picChg>
        <pc:picChg chg="add mod modCrop">
          <ac:chgData name="Galina Doychinova" userId="0fb7927745f0c6c3" providerId="LiveId" clId="{403A5934-DEB0-4C53-872A-117AF44D2478}" dt="2026-05-10T11:51:13.776" v="33" actId="1440"/>
          <ac:picMkLst>
            <pc:docMk/>
            <pc:sldMk cId="0" sldId="261"/>
            <ac:picMk id="9" creationId="{BC54B8B2-7E4C-8EF5-6D6D-FD179A06D274}"/>
          </ac:picMkLst>
        </pc:picChg>
      </pc:sldChg>
      <pc:sldChg chg="modSp mod">
        <pc:chgData name="Galina Doychinova" userId="0fb7927745f0c6c3" providerId="LiveId" clId="{403A5934-DEB0-4C53-872A-117AF44D2478}" dt="2026-05-10T12:02:37.709" v="40" actId="1440"/>
        <pc:sldMkLst>
          <pc:docMk/>
          <pc:sldMk cId="0" sldId="262"/>
        </pc:sldMkLst>
        <pc:picChg chg="mod">
          <ac:chgData name="Galina Doychinova" userId="0fb7927745f0c6c3" providerId="LiveId" clId="{403A5934-DEB0-4C53-872A-117AF44D2478}" dt="2026-05-10T12:02:37.709" v="40" actId="1440"/>
          <ac:picMkLst>
            <pc:docMk/>
            <pc:sldMk cId="0" sldId="262"/>
            <ac:picMk id="4" creationId="{00000000-0000-0000-0000-000000000000}"/>
          </ac:picMkLst>
        </pc:picChg>
      </pc:sldChg>
      <pc:sldChg chg="modSp mod">
        <pc:chgData name="Galina Doychinova" userId="0fb7927745f0c6c3" providerId="LiveId" clId="{403A5934-DEB0-4C53-872A-117AF44D2478}" dt="2026-05-10T12:04:13.831" v="42" actId="404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04:13.831" v="42" actId="404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19:11:32.625" v="5" actId="403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11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10T12:04:31.658" v="43" actId="1076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0T12:04:31.658" v="43" actId="1076"/>
          <ac:spMkLst>
            <pc:docMk/>
            <pc:sldMk cId="0" sldId="268"/>
            <ac:spMk id="3" creationId="{00000000-0000-0000-0000-000000000000}"/>
          </ac:spMkLst>
        </pc:spChg>
      </pc:sldChg>
      <pc:sldMasterChg chg="addSp modSp">
        <pc:chgData name="Galina Doychinova" userId="0fb7927745f0c6c3" providerId="LiveId" clId="{403A5934-DEB0-4C53-872A-117AF44D2478}" dt="2026-05-09T19:12:41.310" v="10"/>
        <pc:sldMasterMkLst>
          <pc:docMk/>
          <pc:sldMasterMk cId="2977103946" sldId="2147483650"/>
        </pc:sldMasterMkLst>
        <pc:picChg chg="add mod">
          <ac:chgData name="Galina Doychinova" userId="0fb7927745f0c6c3" providerId="LiveId" clId="{403A5934-DEB0-4C53-872A-117AF44D2478}" dt="2026-05-09T19:12:41.310" v="10"/>
          <ac:picMkLst>
            <pc:docMk/>
            <pc:sldMasterMk cId="2977103946" sldId="2147483650"/>
            <ac:picMk id="8" creationId="{BCBCB059-0B5D-0F6E-FB16-69AE9E87028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BCBCB059-0B5D-0F6E-FB16-69AE9E87028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3s from 0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forwards and backwards in 3s from 0 and use grouping </a:t>
            </a:r>
            <a:r>
              <a:rPr lang="en-US" sz="2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help me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60 minutes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WALT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forwards and backwards in 3s from 0 and use grouping 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help me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sequence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pattern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forwards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4688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backwards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skip count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threes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6576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predict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6888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multiple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repeat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rhythm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Fluency Starter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Quick recap – </a:t>
            </a:r>
            <a:r>
              <a:rPr lang="en-US" sz="20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2s, 5s, and 10s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22514" y="1463040"/>
            <a:ext cx="724988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in 2s: 2, 4, 6, 8, __, __, __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22514" y="2377440"/>
            <a:ext cx="724988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in 5s: 5, 10, 15, __, __, __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22514" y="3291840"/>
            <a:ext cx="724988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back in 10s: 100, 90, 80, __, __, __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Fluency Starter – Answers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14400" y="14630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2, 4, 6, 8, 10, 12, 14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914400" y="23774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5, 10, 15, 20, 25, 30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14400" y="32918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100, 90, 80, 70, 60, 50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Model 1: Counting Forwards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48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make groups of 3 and count each group.”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Groups of 3: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3, 6, 9, 12, 15, 18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Full sequence from 0: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0, 3, 6, 9, 12, 15, 18, 21, 24, 27, 30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“Each time I add 3 more.”</a:t>
            </a: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4B8B2-7E4C-8EF5-6D6D-FD179A06D2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170"/>
          <a:stretch>
            <a:fillRect/>
          </a:stretch>
        </p:blipFill>
        <p:spPr>
          <a:xfrm>
            <a:off x="5054101" y="1726239"/>
            <a:ext cx="3043290" cy="1250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Model 2: Counting Backwards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48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count backwards by taking away 3 each time.”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Start at 30 and count back: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30, 27, 24, 21, 18, 15, 12, 9, 6, 3, 0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Real-world example: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 tricycles have 12 wheels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because 3, 6, 9, 12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check every jump is exactly 3.”</a:t>
            </a:r>
            <a:endParaRPr lang="en-US" sz="1800" dirty="0"/>
          </a:p>
        </p:txBody>
      </p:sp>
      <p:pic>
        <p:nvPicPr>
          <p:cNvPr id="4" name="Picture NumberLin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16110" y="1986513"/>
            <a:ext cx="3152574" cy="9395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Do – Guided Practice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Fingers and objects ready!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Q1: Count together from 0 to 30 in 3s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187452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Stop &amp; think: What comes after 9? After 21?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468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Q2: Count backwards from 18 in 3s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31520" y="297180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Stop &amp; think: What is 18 take away 3? Keep going!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Q3: 5 teams of 3 children. How many?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31520" y="406908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Stop &amp; think: Count in 3s five times: 3, 6, 9, 12, 15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Hinge Question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pupil counts in 3s and says: 3, 6, 9, 11, 14. What is the mistake?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920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Added 2 instead of 3    B) Skipped a number    C) Started from 1    D) Counted backwards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2743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pupil added 2 after 9 instead of 3. It should be 12, 15.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34747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Answer: A) Added 2 instead of 3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Independent Practice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3, __, 9, __, 15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3, 6, 9, __, __, 18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to 18 in 3s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15, 12, __, 6, __, 0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Draw 4 groups of 3 circles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 in 3 groups of 3</a:t>
            </a: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15468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7" name="Text 5"/>
          <p:cNvSpPr/>
          <p:nvPr/>
        </p:nvSpPr>
        <p:spPr>
          <a:xfrm>
            <a:off x="315468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Core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26440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3, __, 9, __, 15, __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6, 9, 12, __, 18, __, 24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27, 24, __, 18, __, 12, __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Next 5 after 30 in 3s?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 triangles = how many sides?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 teams of 3 = how many?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Sort: 6, 8, 9, 11, 12, 15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back from 24 to 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98932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0" name="Text 8"/>
          <p:cNvSpPr/>
          <p:nvPr/>
        </p:nvSpPr>
        <p:spPr>
          <a:xfrm>
            <a:off x="598932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Stretch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09904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3, __, 9, __, 15, __, 21</a:t>
            </a:r>
            <a:endParaRPr lang="en-US" sz="120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27, 24, __, 18, __, 12, __, 6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next 5 after 30 in 3s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 triangles = how many sides?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 teams, 3 children each?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</a:t>
            </a: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Zara says 3, 6, 9, 12. Next?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Sort: 6, 8, 9, 11, 12, 15,</a:t>
            </a:r>
            <a:endParaRPr lang="en-US" sz="120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16, 18, 21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back from 24 to 0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Which numbers under 30 in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both 2s and 3s patterns?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10)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"Counting in 3s is easier</a:t>
            </a:r>
            <a:endParaRPr lang="en-US" sz="12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</a:t>
            </a:r>
            <a:r>
              <a:rPr lang="en-US" sz="1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when I..."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Answers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0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Answers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6, 12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12, 15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3, 6, 9, 12, 15, 18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9, 3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 circles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9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15468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000"/>
          </a:p>
        </p:txBody>
      </p:sp>
      <p:sp>
        <p:nvSpPr>
          <p:cNvPr id="7" name="Text 5"/>
          <p:cNvSpPr/>
          <p:nvPr/>
        </p:nvSpPr>
        <p:spPr>
          <a:xfrm>
            <a:off x="315468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Answers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26440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6, 12, 18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15, 21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21, 15, 9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33, 36, 39, 42, 45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21 sides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18 children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 3s: 6, 9, 12, 15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24, 21, 18, 15, 12,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</a:t>
            </a: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, 6, 3, 0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8932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000"/>
          </a:p>
        </p:txBody>
      </p:sp>
      <p:sp>
        <p:nvSpPr>
          <p:cNvPr id="10" name="Text 8"/>
          <p:cNvSpPr/>
          <p:nvPr/>
        </p:nvSpPr>
        <p:spPr>
          <a:xfrm>
            <a:off x="598932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Answers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09904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6, 12, 18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21, 15, 9, 3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33, 36, 39, 42, 45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21 sides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18 children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15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 3s: 6, 9, 12, 15, 18, 21</a:t>
            </a:r>
            <a:endParaRPr lang="en-US" sz="140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Not: 8, 11, 16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24, 21, 18, 15, 12,</a:t>
            </a:r>
            <a:endParaRPr lang="en-US" sz="140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9, 6, 3, 0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6, 12, 18, 24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Varies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Plenary – Reasoning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47475" y="1014229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like a mathematician: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can grouping objects into threes help you count more accurately?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Grouping lets you see how many without counting one by one. Touch each group and say the next multiple of 3.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Check your work: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Recount each sequence and make sure every jump is 3, not 2 or 4.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Reflection: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Finish this sentence: "Counting in 3s is easier when I..."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L4</Template>
  <TotalTime>0</TotalTime>
  <Words>1055</Words>
  <Application>Microsoft Office PowerPoint</Application>
  <PresentationFormat>On-screen Show (16:9)</PresentationFormat>
  <Paragraphs>147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2026-05-09T18:18:51Z</dcterms:created>
  <dcterms:modified xsi:type="dcterms:W3CDTF">2026-05-10T12:04:34Z</dcterms:modified>
</cp:coreProperties>
</file>