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35FFE2-5686-446C-B820-8C07CBEA02DB}" v="24" dt="2026-05-10T12:08:17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delSld modSld modMainMaster">
      <pc:chgData name="Galina Doychinova" userId="0fb7927745f0c6c3" providerId="LiveId" clId="{403A5934-DEB0-4C53-872A-117AF44D2478}" dt="2026-05-10T12:29:32.695" v="51" actId="113"/>
      <pc:docMkLst>
        <pc:docMk/>
      </pc:docMkLst>
      <pc:sldChg chg="modSp mod">
        <pc:chgData name="Galina Doychinova" userId="0fb7927745f0c6c3" providerId="LiveId" clId="{403A5934-DEB0-4C53-872A-117AF44D2478}" dt="2026-05-09T18:22:28.440" v="0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18:22:28.440" v="0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18:22:28.440" v="0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8"/>
            <ac:spMk id="1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18:22:28.440" v="0" actId="2660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9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9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59"/>
            <ac:spMk id="6" creationId="{00000000-0000-0000-0000-000000000000}"/>
          </ac:spMkLst>
        </pc:spChg>
      </pc:sldChg>
      <pc:sldChg chg="addSp delSp modSp mod modAnim">
        <pc:chgData name="Galina Doychinova" userId="0fb7927745f0c6c3" providerId="LiveId" clId="{403A5934-DEB0-4C53-872A-117AF44D2478}" dt="2026-05-10T12:07:05.575" v="32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0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6:09.030" v="25" actId="14100"/>
          <ac:spMkLst>
            <pc:docMk/>
            <pc:sldMk cId="0" sldId="260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5:47.338" v="19" actId="14100"/>
          <ac:spMkLst>
            <pc:docMk/>
            <pc:sldMk cId="0" sldId="260"/>
            <ac:spMk id="101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1:56:42.652" v="18" actId="26606"/>
          <ac:spMkLst>
            <pc:docMk/>
            <pc:sldMk cId="0" sldId="260"/>
            <ac:spMk id="103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0T12:05:50.655" v="20" actId="14100"/>
          <ac:spMkLst>
            <pc:docMk/>
            <pc:sldMk cId="0" sldId="260"/>
            <ac:spMk id="106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1:56:42.652" v="18" actId="26606"/>
          <ac:spMkLst>
            <pc:docMk/>
            <pc:sldMk cId="0" sldId="260"/>
            <ac:spMk id="110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0T12:05:54.231" v="21" actId="14100"/>
          <ac:spMkLst>
            <pc:docMk/>
            <pc:sldMk cId="0" sldId="260"/>
            <ac:spMk id="1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6:05.386" v="24" actId="14100"/>
          <ac:spMkLst>
            <pc:docMk/>
            <pc:sldMk cId="0" sldId="260"/>
            <ac:spMk id="11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6:01.716" v="23" actId="14100"/>
          <ac:spMkLst>
            <pc:docMk/>
            <pc:sldMk cId="0" sldId="260"/>
            <ac:spMk id="127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1:56:42.652" v="18" actId="26606"/>
          <ac:spMkLst>
            <pc:docMk/>
            <pc:sldMk cId="0" sldId="260"/>
            <ac:spMk id="128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1:56:42.652" v="18" actId="26606"/>
          <ac:spMkLst>
            <pc:docMk/>
            <pc:sldMk cId="0" sldId="260"/>
            <ac:spMk id="130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1:56:42.652" v="18" actId="26606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5:57.391" v="22" actId="14100"/>
          <ac:spMkLst>
            <pc:docMk/>
            <pc:sldMk cId="0" sldId="260"/>
            <ac:spMk id="136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1:56:42.652" v="18" actId="26606"/>
          <ac:spMkLst>
            <pc:docMk/>
            <pc:sldMk cId="0" sldId="260"/>
            <ac:spMk id="137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1:56:42.652" v="18" actId="26606"/>
          <ac:spMkLst>
            <pc:docMk/>
            <pc:sldMk cId="0" sldId="260"/>
            <ac:spMk id="141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1:56:42.652" v="18" actId="26606"/>
          <ac:spMkLst>
            <pc:docMk/>
            <pc:sldMk cId="0" sldId="260"/>
            <ac:spMk id="143" creationId="{00000000-0000-0000-0000-000000000000}"/>
          </ac:spMkLst>
        </pc:spChg>
      </pc:sldChg>
      <pc:sldChg chg="addSp modSp mod modAnim">
        <pc:chgData name="Galina Doychinova" userId="0fb7927745f0c6c3" providerId="LiveId" clId="{403A5934-DEB0-4C53-872A-117AF44D2478}" dt="2026-05-10T12:25:19.886" v="42" actId="113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0T12:22:37.679" v="39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22:37.679" v="39" actId="26606"/>
          <ac:spMkLst>
            <pc:docMk/>
            <pc:sldMk cId="0" sldId="261"/>
            <ac:spMk id="3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2:22:37.679" v="39" actId="26606"/>
          <ac:spMkLst>
            <pc:docMk/>
            <pc:sldMk cId="0" sldId="261"/>
            <ac:spMk id="201" creationId="{00000000-0000-0000-0000-000000000000}"/>
          </ac:spMkLst>
        </pc:spChg>
        <pc:graphicFrameChg chg="add mod modGraphic">
          <ac:chgData name="Galina Doychinova" userId="0fb7927745f0c6c3" providerId="LiveId" clId="{403A5934-DEB0-4C53-872A-117AF44D2478}" dt="2026-05-10T12:25:19.886" v="42" actId="113"/>
          <ac:graphicFrameMkLst>
            <pc:docMk/>
            <pc:sldMk cId="0" sldId="261"/>
            <ac:graphicFrameMk id="200" creationId="{00000000-0000-0000-0000-000000000000}"/>
          </ac:graphicFrameMkLst>
        </pc:graphicFrameChg>
      </pc:sldChg>
      <pc:sldChg chg="addSp modSp mod modAnim">
        <pc:chgData name="Galina Doychinova" userId="0fb7927745f0c6c3" providerId="LiveId" clId="{403A5934-DEB0-4C53-872A-117AF44D2478}" dt="2026-05-10T12:29:32.695" v="51" actId="113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0T12:26:42.256" v="43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26:42.256" v="43" actId="26606"/>
          <ac:spMkLst>
            <pc:docMk/>
            <pc:sldMk cId="0" sldId="262"/>
            <ac:spMk id="3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10T12:26:42.256" v="43" actId="26606"/>
          <ac:spMkLst>
            <pc:docMk/>
            <pc:sldMk cId="0" sldId="262"/>
            <ac:spMk id="201" creationId="{00000000-0000-0000-0000-000000000000}"/>
          </ac:spMkLst>
        </pc:spChg>
        <pc:graphicFrameChg chg="add modGraphic">
          <ac:chgData name="Galina Doychinova" userId="0fb7927745f0c6c3" providerId="LiveId" clId="{403A5934-DEB0-4C53-872A-117AF44D2478}" dt="2026-05-10T12:29:32.695" v="51" actId="113"/>
          <ac:graphicFrameMkLst>
            <pc:docMk/>
            <pc:sldMk cId="0" sldId="262"/>
            <ac:graphicFrameMk id="200" creationId="{00000000-0000-0000-0000-000000000000}"/>
          </ac:graphicFrameMkLst>
        </pc:graphicFrameChg>
      </pc:sldChg>
      <pc:sldChg chg="modSp del mod">
        <pc:chgData name="Galina Doychinova" userId="0fb7927745f0c6c3" providerId="LiveId" clId="{403A5934-DEB0-4C53-872A-117AF44D2478}" dt="2026-05-09T18:38:31.966" v="1" actId="26606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4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4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4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4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4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4"/>
            <ac:spMk id="9" creationId="{00000000-0000-0000-0000-000000000000}"/>
          </ac:spMkLst>
        </pc:spChg>
      </pc:sldChg>
      <pc:sldChg chg="modSp del mod">
        <pc:chgData name="Galina Doychinova" userId="0fb7927745f0c6c3" providerId="LiveId" clId="{403A5934-DEB0-4C53-872A-117AF44D2478}" dt="2026-05-09T18:38:31.966" v="1" actId="26606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5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5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5"/>
            <ac:spMk id="6" creationId="{00000000-0000-0000-0000-000000000000}"/>
          </ac:spMkLst>
        </pc:spChg>
      </pc:sldChg>
      <pc:sldChg chg="addSp delSp modSp mod">
        <pc:chgData name="Galina Doychinova" userId="0fb7927745f0c6c3" providerId="LiveId" clId="{403A5934-DEB0-4C53-872A-117AF44D2478}" dt="2026-05-10T12:27:46.057" v="46" actId="107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09T19:18:24.058" v="3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27:39.696" v="45" actId="1076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27:39.696" v="45" actId="1076"/>
          <ac:spMkLst>
            <pc:docMk/>
            <pc:sldMk cId="0" sldId="266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7:46.057" v="46" actId="1076"/>
          <ac:spMkLst>
            <pc:docMk/>
            <pc:sldMk cId="0" sldId="266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7:46.057" v="46" actId="1076"/>
          <ac:spMkLst>
            <pc:docMk/>
            <pc:sldMk cId="0" sldId="266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7:39.696" v="45" actId="1076"/>
          <ac:spMkLst>
            <pc:docMk/>
            <pc:sldMk cId="0" sldId="266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7:39.696" v="45" actId="1076"/>
          <ac:spMkLst>
            <pc:docMk/>
            <pc:sldMk cId="0" sldId="266"/>
            <ac:spMk id="8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7:46.057" v="46" actId="1076"/>
          <ac:spMkLst>
            <pc:docMk/>
            <pc:sldMk cId="0" sldId="266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7:46.057" v="46" actId="1076"/>
          <ac:spMkLst>
            <pc:docMk/>
            <pc:sldMk cId="0" sldId="266"/>
            <ac:spMk id="10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09T18:38:31.966" v="1" actId="26606"/>
          <ac:spMkLst>
            <pc:docMk/>
            <pc:sldMk cId="0" sldId="266"/>
            <ac:spMk id="11" creationId="{00000000-0000-0000-0000-000000000000}"/>
          </ac:spMkLst>
        </pc:spChg>
      </pc:sldChg>
      <pc:sldChg chg="addSp delSp modSp mod">
        <pc:chgData name="Galina Doychinova" userId="0fb7927745f0c6c3" providerId="LiveId" clId="{403A5934-DEB0-4C53-872A-117AF44D2478}" dt="2026-05-10T12:28:07.186" v="49" actId="107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09T19:18:24.058" v="3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28:01.153" v="48" actId="1076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28:01.153" v="48" actId="1076"/>
          <ac:spMkLst>
            <pc:docMk/>
            <pc:sldMk cId="0" sldId="267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8:07.186" v="49" actId="1076"/>
          <ac:spMkLst>
            <pc:docMk/>
            <pc:sldMk cId="0" sldId="267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8:07.186" v="49" actId="1076"/>
          <ac:spMkLst>
            <pc:docMk/>
            <pc:sldMk cId="0" sldId="267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8:01.153" v="48" actId="1076"/>
          <ac:spMkLst>
            <pc:docMk/>
            <pc:sldMk cId="0" sldId="267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8:01.153" v="48" actId="1076"/>
          <ac:spMkLst>
            <pc:docMk/>
            <pc:sldMk cId="0" sldId="267"/>
            <ac:spMk id="8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8:07.186" v="49" actId="1076"/>
          <ac:spMkLst>
            <pc:docMk/>
            <pc:sldMk cId="0" sldId="267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0T12:28:07.186" v="49" actId="1076"/>
          <ac:spMkLst>
            <pc:docMk/>
            <pc:sldMk cId="0" sldId="267"/>
            <ac:spMk id="10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09T18:38:31.966" v="1" actId="26606"/>
          <ac:spMkLst>
            <pc:docMk/>
            <pc:sldMk cId="0" sldId="267"/>
            <ac:spMk id="11" creationId="{00000000-0000-0000-0000-000000000000}"/>
          </ac:spMkLst>
        </pc:spChg>
      </pc:sldChg>
      <pc:sldChg chg="modSp mod modAnim modNotes">
        <pc:chgData name="Galina Doychinova" userId="0fb7927745f0c6c3" providerId="LiveId" clId="{403A5934-DEB0-4C53-872A-117AF44D2478}" dt="2026-05-09T19:20:33.870" v="12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09T18:22:28.440" v="0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20:32.684" v="11" actId="1076"/>
          <ac:spMkLst>
            <pc:docMk/>
            <pc:sldMk cId="0" sldId="268"/>
            <ac:spMk id="3" creationId="{00000000-0000-0000-0000-000000000000}"/>
          </ac:spMkLst>
        </pc:spChg>
      </pc:sldChg>
      <pc:sldMasterChg chg="addSp modSp">
        <pc:chgData name="Galina Doychinova" userId="0fb7927745f0c6c3" providerId="LiveId" clId="{403A5934-DEB0-4C53-872A-117AF44D2478}" dt="2026-05-09T19:14:12.194" v="2"/>
        <pc:sldMasterMkLst>
          <pc:docMk/>
          <pc:sldMasterMk cId="2977103946" sldId="2147483650"/>
        </pc:sldMasterMkLst>
        <pc:picChg chg="add mod">
          <ac:chgData name="Galina Doychinova" userId="0fb7927745f0c6c3" providerId="LiveId" clId="{403A5934-DEB0-4C53-872A-117AF44D2478}" dt="2026-05-09T19:14:12.194" v="2"/>
          <ac:picMkLst>
            <pc:docMk/>
            <pc:sldMasterMk cId="2977103946" sldId="2147483650"/>
            <ac:picMk id="8" creationId="{8BF03813-44B4-04B0-C721-CBF89AF59CF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A650AC-CCF8-AC5D-A645-F1731ABF0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8BF03813-44B4-04B0-C721-CBF89AF59CF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10s</a:t>
            </a:r>
            <a:endParaRPr lang="en-US" sz="3400" dirty="0"/>
          </a:p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from Any Number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forwards and backwards</a:t>
            </a:r>
            <a:endParaRPr lang="en-US" sz="2200" dirty="0"/>
          </a:p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 10s starting from any number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60 minutes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WALT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forwards and backwards in 10s starting from any number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46888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tens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ones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67512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sequence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forwards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46888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backwards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57200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pattern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number line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6576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digit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46888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place value</a:t>
            </a:r>
            <a:endParaRPr lang="en-US" sz="1600"/>
          </a:p>
        </p:txBody>
      </p:sp>
      <p:sp>
        <p:nvSpPr>
          <p:cNvPr id="13" name="Text 11"/>
          <p:cNvSpPr/>
          <p:nvPr/>
        </p:nvSpPr>
        <p:spPr>
          <a:xfrm>
            <a:off x="457200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increase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decrease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You Need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Get ready for today’s lesson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71600" y="146304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Pencil and paper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371600" y="237744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number line to 100 (if you have one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371600" y="329184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grown-up to read the instructions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00000"/>
            <a:ext cx="8412480" cy="5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Teach and Practise</a:t>
            </a:r>
          </a:p>
        </p:txBody>
      </p:sp>
      <p:sp>
        <p:nvSpPr>
          <p:cNvPr id="3" name="Text 1"/>
          <p:cNvSpPr/>
          <p:nvPr/>
        </p:nvSpPr>
        <p:spPr>
          <a:xfrm>
            <a:off x="365760" y="620000"/>
            <a:ext cx="8412480" cy="35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0A1F44"/>
                </a:solidFill>
                <a:latin typeface="Comic Sans MS" pitchFamily="34" charset="0"/>
              </a:rPr>
              <a:t>Say these numbers aloud: 4, 14, 24, 34, 44, 54</a:t>
            </a:r>
          </a:p>
        </p:txBody>
      </p:sp>
      <p:sp>
        <p:nvSpPr>
          <p:cNvPr id="6" name="Legend"/>
          <p:cNvSpPr/>
          <p:nvPr/>
        </p:nvSpPr>
        <p:spPr>
          <a:xfrm>
            <a:off x="365760" y="1020000"/>
            <a:ext cx="8412480" cy="35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>
                <a:solidFill>
                  <a:srgbClr val="8B6914"/>
                </a:solidFill>
                <a:latin typeface="Comic Sans MS" pitchFamily="34" charset="0"/>
              </a:rPr>
              <a:t>■ = box of 10       </a:t>
            </a:r>
            <a:r>
              <a:rPr lang="en-US" sz="1200" b="1">
                <a:solidFill>
                  <a:srgbClr val="00796B"/>
                </a:solidFill>
                <a:latin typeface="Comic Sans MS" pitchFamily="34" charset="0"/>
              </a:rPr>
              <a:t>● = 1 loose bottle</a:t>
            </a:r>
          </a:p>
        </p:txBody>
      </p:sp>
      <p:sp>
        <p:nvSpPr>
          <p:cNvPr id="101" name="Label 0"/>
          <p:cNvSpPr/>
          <p:nvPr/>
        </p:nvSpPr>
        <p:spPr>
          <a:xfrm>
            <a:off x="457200" y="1600000"/>
            <a:ext cx="1086374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</a:rPr>
              <a:t>4</a:t>
            </a:r>
          </a:p>
        </p:txBody>
      </p:sp>
      <p:sp>
        <p:nvSpPr>
          <p:cNvPr id="102" name="Bottle 0_0"/>
          <p:cNvSpPr/>
          <p:nvPr/>
        </p:nvSpPr>
        <p:spPr>
          <a:xfrm>
            <a:off x="507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03" name="Bottle 0_1"/>
          <p:cNvSpPr/>
          <p:nvPr/>
        </p:nvSpPr>
        <p:spPr>
          <a:xfrm>
            <a:off x="662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04" name="Bottle 0_2"/>
          <p:cNvSpPr/>
          <p:nvPr/>
        </p:nvSpPr>
        <p:spPr>
          <a:xfrm>
            <a:off x="817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05" name="Bottle 0_3"/>
          <p:cNvSpPr/>
          <p:nvPr/>
        </p:nvSpPr>
        <p:spPr>
          <a:xfrm>
            <a:off x="972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06" name="Label 1"/>
          <p:cNvSpPr/>
          <p:nvPr/>
        </p:nvSpPr>
        <p:spPr>
          <a:xfrm>
            <a:off x="3337200" y="1600000"/>
            <a:ext cx="1086374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</a:rPr>
              <a:t>14</a:t>
            </a:r>
          </a:p>
        </p:txBody>
      </p:sp>
      <p:sp>
        <p:nvSpPr>
          <p:cNvPr id="107" name="Box 1_0"/>
          <p:cNvSpPr/>
          <p:nvPr/>
        </p:nvSpPr>
        <p:spPr>
          <a:xfrm>
            <a:off x="3387200" y="198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08" name="Bottle 1_0"/>
          <p:cNvSpPr/>
          <p:nvPr/>
        </p:nvSpPr>
        <p:spPr>
          <a:xfrm>
            <a:off x="3387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09" name="Bottle 1_1"/>
          <p:cNvSpPr/>
          <p:nvPr/>
        </p:nvSpPr>
        <p:spPr>
          <a:xfrm>
            <a:off x="3542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10" name="Bottle 1_2"/>
          <p:cNvSpPr/>
          <p:nvPr/>
        </p:nvSpPr>
        <p:spPr>
          <a:xfrm>
            <a:off x="3697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11" name="Bottle 1_3"/>
          <p:cNvSpPr/>
          <p:nvPr/>
        </p:nvSpPr>
        <p:spPr>
          <a:xfrm>
            <a:off x="3852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12" name="Label 2"/>
          <p:cNvSpPr/>
          <p:nvPr/>
        </p:nvSpPr>
        <p:spPr>
          <a:xfrm>
            <a:off x="6217200" y="1600000"/>
            <a:ext cx="1366448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</a:rPr>
              <a:t>24</a:t>
            </a:r>
          </a:p>
        </p:txBody>
      </p:sp>
      <p:sp>
        <p:nvSpPr>
          <p:cNvPr id="113" name="Box 2_0"/>
          <p:cNvSpPr/>
          <p:nvPr/>
        </p:nvSpPr>
        <p:spPr>
          <a:xfrm>
            <a:off x="6267200" y="198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14" name="Box 2_1"/>
          <p:cNvSpPr/>
          <p:nvPr/>
        </p:nvSpPr>
        <p:spPr>
          <a:xfrm>
            <a:off x="6662200" y="198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15" name="Bottle 2_0"/>
          <p:cNvSpPr/>
          <p:nvPr/>
        </p:nvSpPr>
        <p:spPr>
          <a:xfrm>
            <a:off x="6267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16" name="Bottle 2_1"/>
          <p:cNvSpPr/>
          <p:nvPr/>
        </p:nvSpPr>
        <p:spPr>
          <a:xfrm>
            <a:off x="6422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17" name="Bottle 2_2"/>
          <p:cNvSpPr/>
          <p:nvPr/>
        </p:nvSpPr>
        <p:spPr>
          <a:xfrm>
            <a:off x="6577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18" name="Bottle 2_3"/>
          <p:cNvSpPr/>
          <p:nvPr/>
        </p:nvSpPr>
        <p:spPr>
          <a:xfrm>
            <a:off x="6732200" y="234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19" name="Label 3"/>
          <p:cNvSpPr/>
          <p:nvPr/>
        </p:nvSpPr>
        <p:spPr>
          <a:xfrm>
            <a:off x="457200" y="3350000"/>
            <a:ext cx="785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</a:rPr>
              <a:t>34</a:t>
            </a:r>
          </a:p>
        </p:txBody>
      </p:sp>
      <p:sp>
        <p:nvSpPr>
          <p:cNvPr id="120" name="Box 3_0"/>
          <p:cNvSpPr/>
          <p:nvPr/>
        </p:nvSpPr>
        <p:spPr>
          <a:xfrm>
            <a:off x="507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21" name="Box 3_1"/>
          <p:cNvSpPr/>
          <p:nvPr/>
        </p:nvSpPr>
        <p:spPr>
          <a:xfrm>
            <a:off x="902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22" name="Box 3_2"/>
          <p:cNvSpPr/>
          <p:nvPr/>
        </p:nvSpPr>
        <p:spPr>
          <a:xfrm>
            <a:off x="1297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23" name="Bottle 3_0"/>
          <p:cNvSpPr/>
          <p:nvPr/>
        </p:nvSpPr>
        <p:spPr>
          <a:xfrm>
            <a:off x="507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24" name="Bottle 3_1"/>
          <p:cNvSpPr/>
          <p:nvPr/>
        </p:nvSpPr>
        <p:spPr>
          <a:xfrm>
            <a:off x="662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25" name="Bottle 3_2"/>
          <p:cNvSpPr/>
          <p:nvPr/>
        </p:nvSpPr>
        <p:spPr>
          <a:xfrm>
            <a:off x="817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26" name="Bottle 3_3"/>
          <p:cNvSpPr/>
          <p:nvPr/>
        </p:nvSpPr>
        <p:spPr>
          <a:xfrm>
            <a:off x="972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27" name="Label 4"/>
          <p:cNvSpPr/>
          <p:nvPr/>
        </p:nvSpPr>
        <p:spPr>
          <a:xfrm>
            <a:off x="3337200" y="3350000"/>
            <a:ext cx="966352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</a:rPr>
              <a:t>44</a:t>
            </a:r>
          </a:p>
        </p:txBody>
      </p:sp>
      <p:sp>
        <p:nvSpPr>
          <p:cNvPr id="128" name="Box 4_0"/>
          <p:cNvSpPr/>
          <p:nvPr/>
        </p:nvSpPr>
        <p:spPr>
          <a:xfrm>
            <a:off x="3387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29" name="Box 4_1"/>
          <p:cNvSpPr/>
          <p:nvPr/>
        </p:nvSpPr>
        <p:spPr>
          <a:xfrm>
            <a:off x="3782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30" name="Box 4_2"/>
          <p:cNvSpPr/>
          <p:nvPr/>
        </p:nvSpPr>
        <p:spPr>
          <a:xfrm>
            <a:off x="4177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31" name="Box 4_3"/>
          <p:cNvSpPr/>
          <p:nvPr/>
        </p:nvSpPr>
        <p:spPr>
          <a:xfrm>
            <a:off x="4572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32" name="Bottle 4_0"/>
          <p:cNvSpPr/>
          <p:nvPr/>
        </p:nvSpPr>
        <p:spPr>
          <a:xfrm>
            <a:off x="3387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33" name="Bottle 4_1"/>
          <p:cNvSpPr/>
          <p:nvPr/>
        </p:nvSpPr>
        <p:spPr>
          <a:xfrm>
            <a:off x="3542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34" name="Bottle 4_2"/>
          <p:cNvSpPr/>
          <p:nvPr/>
        </p:nvSpPr>
        <p:spPr>
          <a:xfrm>
            <a:off x="3697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35" name="Bottle 4_3"/>
          <p:cNvSpPr/>
          <p:nvPr/>
        </p:nvSpPr>
        <p:spPr>
          <a:xfrm>
            <a:off x="3852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36" name="Label 5"/>
          <p:cNvSpPr/>
          <p:nvPr/>
        </p:nvSpPr>
        <p:spPr>
          <a:xfrm>
            <a:off x="6217200" y="3350000"/>
            <a:ext cx="143356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</a:rPr>
              <a:t>54</a:t>
            </a:r>
          </a:p>
        </p:txBody>
      </p:sp>
      <p:sp>
        <p:nvSpPr>
          <p:cNvPr id="137" name="Box 5_0"/>
          <p:cNvSpPr/>
          <p:nvPr/>
        </p:nvSpPr>
        <p:spPr>
          <a:xfrm>
            <a:off x="6267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38" name="Box 5_1"/>
          <p:cNvSpPr/>
          <p:nvPr/>
        </p:nvSpPr>
        <p:spPr>
          <a:xfrm>
            <a:off x="6662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39" name="Box 5_2"/>
          <p:cNvSpPr/>
          <p:nvPr/>
        </p:nvSpPr>
        <p:spPr>
          <a:xfrm>
            <a:off x="7057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40" name="Box 5_3"/>
          <p:cNvSpPr/>
          <p:nvPr/>
        </p:nvSpPr>
        <p:spPr>
          <a:xfrm>
            <a:off x="7452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41" name="Box 5_4"/>
          <p:cNvSpPr/>
          <p:nvPr/>
        </p:nvSpPr>
        <p:spPr>
          <a:xfrm>
            <a:off x="7847200" y="3730000"/>
            <a:ext cx="340000" cy="280000"/>
          </a:xfrm>
          <a:prstGeom prst="rect">
            <a:avLst/>
          </a:prstGeom>
          <a:solidFill>
            <a:srgbClr val="D4A574"/>
          </a:solidFill>
          <a:ln w="12700">
            <a:solidFill>
              <a:srgbClr val="8B6914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142" name="Bottle 5_0"/>
          <p:cNvSpPr/>
          <p:nvPr/>
        </p:nvSpPr>
        <p:spPr>
          <a:xfrm>
            <a:off x="6267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43" name="Bottle 5_1"/>
          <p:cNvSpPr/>
          <p:nvPr/>
        </p:nvSpPr>
        <p:spPr>
          <a:xfrm>
            <a:off x="6422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44" name="Bottle 5_2"/>
          <p:cNvSpPr/>
          <p:nvPr/>
        </p:nvSpPr>
        <p:spPr>
          <a:xfrm>
            <a:off x="6577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45" name="Bottle 5_3"/>
          <p:cNvSpPr/>
          <p:nvPr/>
        </p:nvSpPr>
        <p:spPr>
          <a:xfrm>
            <a:off x="6732200" y="4090000"/>
            <a:ext cx="110000" cy="230000"/>
          </a:xfrm>
          <a:prstGeom prst="roundRect">
            <a:avLst>
              <a:gd name="adj" fmla="val 25000"/>
            </a:avLst>
          </a:prstGeom>
          <a:solidFill>
            <a:srgbClr val="4DB6AC"/>
          </a:solidFill>
          <a:ln w="9525">
            <a:solidFill>
              <a:srgbClr val="00796B"/>
            </a:solidFill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800" b="1">
                <a:solidFill>
                  <a:srgbClr val="FFFFFF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5" name="Text 3"/>
          <p:cNvSpPr/>
          <p:nvPr/>
        </p:nvSpPr>
        <p:spPr>
          <a:xfrm>
            <a:off x="365760" y="4743500"/>
            <a:ext cx="4608912" cy="4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</a:rPr>
              <a:t>Now try: 7, 17, 27, 37, 47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 animBg="1"/>
      <p:bldP spid="103" grpId="0" animBg="1"/>
      <p:bldP spid="104" grpId="0" animBg="1"/>
      <p:bldP spid="105" grpId="0" animBg="1"/>
      <p:bldP spid="106" grpId="0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42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Worked Examples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0000"/>
            <a:ext cx="4200000" cy="39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Count in 10s from 6:</a:t>
            </a:r>
            <a:endParaRPr lang="en-US" sz="2400" dirty="0"/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6, 16, 26, 36, 46</a:t>
            </a:r>
            <a:endParaRPr lang="en-US" sz="2400" dirty="0"/>
          </a:p>
          <a:p>
            <a:pPr marL="0" indent="0">
              <a:buNone/>
            </a:pPr>
            <a:r>
              <a:rPr lang="en-US" sz="14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ones digit stays at 6 every time!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Count in 10s from 12:</a:t>
            </a:r>
            <a:endParaRPr lang="en-US" sz="2400" dirty="0"/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12, 22, 32, 42, 52</a:t>
            </a:r>
            <a:endParaRPr lang="en-US" sz="2400" dirty="0"/>
          </a:p>
          <a:p>
            <a:pPr marL="0" indent="0">
              <a:buNone/>
            </a:pPr>
            <a:r>
              <a:rPr lang="en-US" sz="14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Every number ends in 2. The tens digit goes up by 1.</a:t>
            </a:r>
            <a:endParaRPr lang="en-US" sz="2400" dirty="0"/>
          </a:p>
        </p:txBody>
      </p:sp>
      <p:sp>
        <p:nvSpPr>
          <p:cNvPr id="201" name="Grid Label"/>
          <p:cNvSpPr/>
          <p:nvPr/>
        </p:nvSpPr>
        <p:spPr>
          <a:xfrm>
            <a:off x="4900000" y="300000"/>
            <a:ext cx="390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/>
          <a:lstStyle/>
          <a:p>
            <a:pPr algn="ctr">
              <a:buNone/>
            </a:pPr>
            <a:r>
              <a:rPr lang="en-US" sz="1800" b="1">
                <a:solidFill>
                  <a:srgbClr val="0A1F44"/>
                </a:solidFill>
                <a:latin typeface="Comic Sans MS" pitchFamily="34" charset="0"/>
              </a:rPr>
              <a:t>Hundred Square</a:t>
            </a:r>
          </a:p>
        </p:txBody>
      </p:sp>
      <p:graphicFrame>
        <p:nvGraphicFramePr>
          <p:cNvPr id="200" name="Hundred Squar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912411"/>
              </p:ext>
            </p:extLst>
          </p:nvPr>
        </p:nvGraphicFramePr>
        <p:xfrm>
          <a:off x="4900000" y="1224792"/>
          <a:ext cx="3287660" cy="34752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8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8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8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87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87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87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87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87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D5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D5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D5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D5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D5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100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42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Worked Examples (continued)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0000"/>
            <a:ext cx="4200000" cy="39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Count back in 10s from 78:</a:t>
            </a:r>
            <a:endParaRPr lang="en-US" sz="2400" dirty="0"/>
          </a:p>
          <a:p>
            <a:pPr marL="0" indent="0"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78, 68, 58, 48, 38</a:t>
            </a:r>
            <a:endParaRPr lang="en-US" sz="2400" dirty="0"/>
          </a:p>
          <a:p>
            <a:pPr marL="0" indent="0">
              <a:buNone/>
            </a:pPr>
            <a:r>
              <a:rPr lang="en-US" sz="14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Going backwards! The ones digit stays at 8.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Start at 9 and count in 10s:</a:t>
            </a:r>
            <a:endParaRPr lang="en-US" sz="2400" dirty="0"/>
          </a:p>
          <a:p>
            <a:pPr marL="0" indent="0"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9, 19, 29, 39, 49, 59, 69, 79, 89, 99</a:t>
            </a:r>
            <a:endParaRPr lang="en-US" sz="2400" dirty="0"/>
          </a:p>
          <a:p>
            <a:pPr marL="0" indent="0">
              <a:buNone/>
            </a:pPr>
            <a:r>
              <a:rPr lang="en-US" sz="14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Every number ends in 9!</a:t>
            </a:r>
            <a:endParaRPr lang="en-US" sz="2400" dirty="0"/>
          </a:p>
        </p:txBody>
      </p:sp>
      <p:sp>
        <p:nvSpPr>
          <p:cNvPr id="201" name="Grid Label"/>
          <p:cNvSpPr/>
          <p:nvPr/>
        </p:nvSpPr>
        <p:spPr>
          <a:xfrm>
            <a:off x="4900000" y="300000"/>
            <a:ext cx="390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/>
          <a:lstStyle/>
          <a:p>
            <a:pPr algn="ctr">
              <a:buNone/>
            </a:pPr>
            <a:r>
              <a:rPr lang="en-US" sz="1800" b="1">
                <a:solidFill>
                  <a:srgbClr val="0A1F44"/>
                </a:solidFill>
                <a:latin typeface="Comic Sans MS" pitchFamily="34" charset="0"/>
              </a:rPr>
              <a:t>Hundred Square</a:t>
            </a:r>
          </a:p>
        </p:txBody>
      </p:sp>
      <p:graphicFrame>
        <p:nvGraphicFramePr>
          <p:cNvPr id="200" name="Hundred Squar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23466"/>
              </p:ext>
            </p:extLst>
          </p:nvPr>
        </p:nvGraphicFramePr>
        <p:xfrm>
          <a:off x="4900000" y="800000"/>
          <a:ext cx="3900000" cy="39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29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39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49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59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69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79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89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91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92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93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94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95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96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97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98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99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0" dirty="0">
                          <a:solidFill>
                            <a:srgbClr val="0A1F44"/>
                          </a:solidFill>
                          <a:latin typeface="Comic Sans MS" pitchFamily="34" charset="0"/>
                        </a:rPr>
                        <a:t>100</a:t>
                      </a:r>
                    </a:p>
                  </a:txBody>
                  <a:tcPr marL="0" marR="0" marT="0" marB="0">
                    <a:lnL w="6350">
                      <a:solidFill>
                        <a:srgbClr val="90A4AE"/>
                      </a:solidFill>
                    </a:lnL>
                    <a:lnR w="6350">
                      <a:solidFill>
                        <a:srgbClr val="90A4AE"/>
                      </a:solidFill>
                    </a:lnR>
                    <a:lnT w="6350">
                      <a:solidFill>
                        <a:srgbClr val="90A4AE"/>
                      </a:solidFill>
                    </a:lnT>
                    <a:lnB w="6350">
                      <a:solidFill>
                        <a:srgbClr val="90A4A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274320" y="6858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Your Tasks</a:t>
            </a:r>
          </a:p>
        </p:txBody>
      </p:sp>
      <p:sp>
        <p:nvSpPr>
          <p:cNvPr id="3" name="Bubble1"/>
          <p:cNvSpPr/>
          <p:nvPr/>
        </p:nvSpPr>
        <p:spPr>
          <a:xfrm>
            <a:off x="194408" y="561642"/>
            <a:ext cx="3962548" cy="2160105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 sz="2000"/>
          </a:p>
        </p:txBody>
      </p:sp>
      <p:sp>
        <p:nvSpPr>
          <p:cNvPr id="4" name="Bubble2"/>
          <p:cNvSpPr/>
          <p:nvPr/>
        </p:nvSpPr>
        <p:spPr>
          <a:xfrm>
            <a:off x="194408" y="2801922"/>
            <a:ext cx="3962548" cy="2160105"/>
          </a:xfrm>
          <a:prstGeom prst="roundRect">
            <a:avLst>
              <a:gd name="adj" fmla="val 6897"/>
            </a:avLst>
          </a:prstGeom>
          <a:solidFill>
            <a:srgbClr val="E8F4E8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 sz="2000"/>
          </a:p>
        </p:txBody>
      </p:sp>
      <p:sp>
        <p:nvSpPr>
          <p:cNvPr id="5" name="Bubble3"/>
          <p:cNvSpPr/>
          <p:nvPr/>
        </p:nvSpPr>
        <p:spPr>
          <a:xfrm>
            <a:off x="4253646" y="561642"/>
            <a:ext cx="3962548" cy="2160105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 sz="2000"/>
          </a:p>
        </p:txBody>
      </p:sp>
      <p:sp>
        <p:nvSpPr>
          <p:cNvPr id="6" name="Bubble4"/>
          <p:cNvSpPr/>
          <p:nvPr/>
        </p:nvSpPr>
        <p:spPr>
          <a:xfrm>
            <a:off x="4253646" y="2801922"/>
            <a:ext cx="3962548" cy="2160105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 sz="2000"/>
          </a:p>
        </p:txBody>
      </p:sp>
      <p:sp>
        <p:nvSpPr>
          <p:cNvPr id="7" name="Task1Text"/>
          <p:cNvSpPr/>
          <p:nvPr/>
        </p:nvSpPr>
        <p:spPr>
          <a:xfrm>
            <a:off x="274320" y="607363"/>
            <a:ext cx="3791195" cy="20681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 Fill in the missing numbers: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3, 13, __, 33, __, 53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8, 18, 28, __, 48, __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64, 54, __, 34, __, 14</a:t>
            </a:r>
          </a:p>
        </p:txBody>
      </p:sp>
      <p:sp>
        <p:nvSpPr>
          <p:cNvPr id="8" name="Task2Text"/>
          <p:cNvSpPr/>
          <p:nvPr/>
        </p:nvSpPr>
        <p:spPr>
          <a:xfrm>
            <a:off x="274320" y="2847763"/>
            <a:ext cx="3791195" cy="20681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2. Write the next four numbers: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11, 21, 31, ...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26, 36, 46, ...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59, 49, 39, ...</a:t>
            </a:r>
          </a:p>
        </p:txBody>
      </p:sp>
      <p:sp>
        <p:nvSpPr>
          <p:cNvPr id="9" name="Task3Text"/>
          <p:cNvSpPr/>
          <p:nvPr/>
        </p:nvSpPr>
        <p:spPr>
          <a:xfrm>
            <a:off x="4333558" y="607363"/>
            <a:ext cx="3791195" cy="20681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3. Solve these problems: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A lift starts at floor 7 and stops every 10 floors. Write the next five stops.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A game score starts at 15 and goes up by 10 each round. What are the scores after four more rounds?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A child says 24, 34, 44, 54. What pattern are they using?</a:t>
            </a:r>
          </a:p>
        </p:txBody>
      </p:sp>
      <p:sp>
        <p:nvSpPr>
          <p:cNvPr id="10" name="Task4Text"/>
          <p:cNvSpPr/>
          <p:nvPr/>
        </p:nvSpPr>
        <p:spPr>
          <a:xfrm>
            <a:off x="4333558" y="2847763"/>
            <a:ext cx="3791195" cy="20681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4. True or false? Explain.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When counting in 10s from 4, the ones digit changes each time.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27 comes after 17 when counting in 10s.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63, 53, 43 is counting back in 10s.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274320" y="6858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Answers</a:t>
            </a:r>
          </a:p>
        </p:txBody>
      </p:sp>
      <p:sp>
        <p:nvSpPr>
          <p:cNvPr id="3" name="Bubble1"/>
          <p:cNvSpPr/>
          <p:nvPr/>
        </p:nvSpPr>
        <p:spPr>
          <a:xfrm>
            <a:off x="130949" y="595199"/>
            <a:ext cx="3936244" cy="2116296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 sz="2400"/>
          </a:p>
        </p:txBody>
      </p:sp>
      <p:sp>
        <p:nvSpPr>
          <p:cNvPr id="4" name="Bubble2"/>
          <p:cNvSpPr/>
          <p:nvPr/>
        </p:nvSpPr>
        <p:spPr>
          <a:xfrm>
            <a:off x="130949" y="2835479"/>
            <a:ext cx="3936244" cy="2116296"/>
          </a:xfrm>
          <a:prstGeom prst="roundRect">
            <a:avLst>
              <a:gd name="adj" fmla="val 6897"/>
            </a:avLst>
          </a:prstGeom>
          <a:solidFill>
            <a:srgbClr val="E8F4E8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 sz="2400"/>
          </a:p>
        </p:txBody>
      </p:sp>
      <p:sp>
        <p:nvSpPr>
          <p:cNvPr id="5" name="Bubble3"/>
          <p:cNvSpPr/>
          <p:nvPr/>
        </p:nvSpPr>
        <p:spPr>
          <a:xfrm>
            <a:off x="4220372" y="595199"/>
            <a:ext cx="3936244" cy="2116296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 sz="2400"/>
          </a:p>
        </p:txBody>
      </p:sp>
      <p:sp>
        <p:nvSpPr>
          <p:cNvPr id="6" name="Bubble4"/>
          <p:cNvSpPr/>
          <p:nvPr/>
        </p:nvSpPr>
        <p:spPr>
          <a:xfrm>
            <a:off x="4220372" y="2835479"/>
            <a:ext cx="3936244" cy="2116296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 sz="2400"/>
          </a:p>
        </p:txBody>
      </p:sp>
      <p:sp>
        <p:nvSpPr>
          <p:cNvPr id="7" name="Ans1Text"/>
          <p:cNvSpPr/>
          <p:nvPr/>
        </p:nvSpPr>
        <p:spPr>
          <a:xfrm>
            <a:off x="209725" y="640919"/>
            <a:ext cx="3766028" cy="20262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 Fill in the missing numbers: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3, 13, 23, 33, 43, 53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8, 18, 28, 38, 48, 58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64, 54, 44, 34, 24, 14</a:t>
            </a:r>
          </a:p>
        </p:txBody>
      </p:sp>
      <p:sp>
        <p:nvSpPr>
          <p:cNvPr id="8" name="Ans2Text"/>
          <p:cNvSpPr/>
          <p:nvPr/>
        </p:nvSpPr>
        <p:spPr>
          <a:xfrm>
            <a:off x="209725" y="2881319"/>
            <a:ext cx="3766028" cy="20262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2. Write the next four numbers: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41, 51, 61, 71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56, 66, 76, 86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29, 19, 9</a:t>
            </a:r>
          </a:p>
        </p:txBody>
      </p:sp>
      <p:sp>
        <p:nvSpPr>
          <p:cNvPr id="9" name="Ans3Text"/>
          <p:cNvSpPr/>
          <p:nvPr/>
        </p:nvSpPr>
        <p:spPr>
          <a:xfrm>
            <a:off x="4299148" y="640919"/>
            <a:ext cx="3766028" cy="20262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3. Solve these problems: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17, 27, 37, 47, 57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25, 35, 45, 55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Counting forwards in 10s from 24</a:t>
            </a:r>
          </a:p>
        </p:txBody>
      </p:sp>
      <p:sp>
        <p:nvSpPr>
          <p:cNvPr id="10" name="Ans4Text"/>
          <p:cNvSpPr/>
          <p:nvPr/>
        </p:nvSpPr>
        <p:spPr>
          <a:xfrm>
            <a:off x="4299148" y="2881319"/>
            <a:ext cx="3766028" cy="20262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4. True or false?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FALSE – The ones digit stays the same. Only the tens digit changes.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TRUE – 17 + 10 = 27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TRUE – Each number is 10 less than the one before.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Plenary 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and Reflect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92195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like a mathematician: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Why does the ones digit stay the same when we count in 10s?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Challenge: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Start at 38 and count backwards in 10s until you cannot go further.</a:t>
            </a:r>
            <a:endParaRPr lang="en-US" sz="2400" dirty="0"/>
          </a:p>
          <a:p>
            <a:pPr marL="0" indent="0">
              <a:buNone/>
            </a:pPr>
            <a:r>
              <a:rPr lang="en-US" sz="24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Answer: 38, 28, 18, 8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Reflection:</a:t>
            </a:r>
            <a:endParaRPr lang="en-US" sz="2400" dirty="0"/>
          </a:p>
          <a:p>
            <a:pPr marL="0" indent="0">
              <a:buNone/>
            </a:pPr>
            <a:r>
              <a:rPr lang="en-US" sz="2400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“When I count in 10s from any number, I know...”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L3</Template>
  <TotalTime>0</TotalTime>
  <Words>929</Words>
  <Application>Microsoft Office PowerPoint</Application>
  <PresentationFormat>On-screen Show (16:9)</PresentationFormat>
  <Paragraphs>347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2026-05-09T18:08:49Z</dcterms:created>
  <dcterms:modified xsi:type="dcterms:W3CDTF">2026-05-10T12:29:38Z</dcterms:modified>
</cp:coreProperties>
</file>