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</p:sldIdLst>
  <p:sldSz cx="9144000" cy="5143500" type="screen16x9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95086F-E956-4FE0-A5CD-B5DDEF198CD3}" v="91" dt="2026-05-10T11:44:24.4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5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modSld">
      <pc:chgData name="Galina Doychinova" userId="0fb7927745f0c6c3" providerId="LiveId" clId="{403A5934-DEB0-4C53-872A-117AF44D2478}" dt="2026-05-10T11:45:32.696" v="254" actId="1076"/>
      <pc:docMkLst>
        <pc:docMk/>
      </pc:docMkLst>
      <pc:sldChg chg="modSp mod">
        <pc:chgData name="Galina Doychinova" userId="0fb7927745f0c6c3" providerId="LiveId" clId="{403A5934-DEB0-4C53-872A-117AF44D2478}" dt="2026-05-09T18:20:08.999" v="0" actId="26606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09T18:20:08.999" v="0" actId="26606"/>
          <ac:spMkLst>
            <pc:docMk/>
            <pc:sldMk cId="0" sldId="25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0:08.999" v="0" actId="26606"/>
          <ac:spMkLst>
            <pc:docMk/>
            <pc:sldMk cId="0" sldId="25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0:08.999" v="0" actId="26606"/>
          <ac:spMkLst>
            <pc:docMk/>
            <pc:sldMk cId="0" sldId="256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0:08.999" v="0" actId="26606"/>
          <ac:spMkLst>
            <pc:docMk/>
            <pc:sldMk cId="0" sldId="256"/>
            <ac:spMk id="5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09T18:39:09.732" v="28" actId="20577"/>
        <pc:sldMkLst>
          <pc:docMk/>
          <pc:sldMk cId="0" sldId="257"/>
        </pc:sldMkLst>
        <pc:spChg chg="mod">
          <ac:chgData name="Galina Doychinova" userId="0fb7927745f0c6c3" providerId="LiveId" clId="{403A5934-DEB0-4C53-872A-117AF44D2478}" dt="2026-05-09T18:39:09.732" v="28" actId="20577"/>
          <ac:spMkLst>
            <pc:docMk/>
            <pc:sldMk cId="0" sldId="25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0:08.999" v="0" actId="26606"/>
          <ac:spMkLst>
            <pc:docMk/>
            <pc:sldMk cId="0" sldId="257"/>
            <ac:spMk id="3" creationId="{00000000-0000-0000-0000-000000000000}"/>
          </ac:spMkLst>
        </pc:spChg>
      </pc:sldChg>
      <pc:sldChg chg="delSp modSp mod">
        <pc:chgData name="Galina Doychinova" userId="0fb7927745f0c6c3" providerId="LiveId" clId="{403A5934-DEB0-4C53-872A-117AF44D2478}" dt="2026-05-09T18:21:01.146" v="9" actId="1076"/>
        <pc:sldMkLst>
          <pc:docMk/>
          <pc:sldMk cId="0" sldId="258"/>
        </pc:sldMkLst>
        <pc:spChg chg="mod">
          <ac:chgData name="Galina Doychinova" userId="0fb7927745f0c6c3" providerId="LiveId" clId="{403A5934-DEB0-4C53-872A-117AF44D2478}" dt="2026-05-09T18:21:01.146" v="9" actId="1076"/>
          <ac:spMkLst>
            <pc:docMk/>
            <pc:sldMk cId="0" sldId="258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0:51.232" v="8" actId="1076"/>
          <ac:spMkLst>
            <pc:docMk/>
            <pc:sldMk cId="0" sldId="258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0:51.232" v="8" actId="1076"/>
          <ac:spMkLst>
            <pc:docMk/>
            <pc:sldMk cId="0" sldId="258"/>
            <ac:spMk id="4" creationId="{00000000-0000-0000-0000-000000000000}"/>
          </ac:spMkLst>
        </pc:spChg>
        <pc:spChg chg="del mod">
          <ac:chgData name="Galina Doychinova" userId="0fb7927745f0c6c3" providerId="LiveId" clId="{403A5934-DEB0-4C53-872A-117AF44D2478}" dt="2026-05-09T18:20:41.304" v="6" actId="478"/>
          <ac:spMkLst>
            <pc:docMk/>
            <pc:sldMk cId="0" sldId="258"/>
            <ac:spMk id="5" creationId="{00000000-0000-0000-0000-000000000000}"/>
          </ac:spMkLst>
        </pc:spChg>
        <pc:spChg chg="del mod">
          <ac:chgData name="Galina Doychinova" userId="0fb7927745f0c6c3" providerId="LiveId" clId="{403A5934-DEB0-4C53-872A-117AF44D2478}" dt="2026-05-09T18:20:44.798" v="7" actId="478"/>
          <ac:spMkLst>
            <pc:docMk/>
            <pc:sldMk cId="0" sldId="258"/>
            <ac:spMk id="6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0:51.232" v="8" actId="1076"/>
          <ac:spMkLst>
            <pc:docMk/>
            <pc:sldMk cId="0" sldId="258"/>
            <ac:spMk id="7" creationId="{00000000-0000-0000-0000-000000000000}"/>
          </ac:spMkLst>
        </pc:spChg>
        <pc:spChg chg="del mod">
          <ac:chgData name="Galina Doychinova" userId="0fb7927745f0c6c3" providerId="LiveId" clId="{403A5934-DEB0-4C53-872A-117AF44D2478}" dt="2026-05-09T18:20:36.614" v="4" actId="478"/>
          <ac:spMkLst>
            <pc:docMk/>
            <pc:sldMk cId="0" sldId="258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0:08.999" v="0" actId="2660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0:51.232" v="8" actId="1076"/>
          <ac:spMkLst>
            <pc:docMk/>
            <pc:sldMk cId="0" sldId="258"/>
            <ac:spMk id="11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0:51.232" v="8" actId="1076"/>
          <ac:spMkLst>
            <pc:docMk/>
            <pc:sldMk cId="0" sldId="258"/>
            <ac:spMk id="1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0:08.999" v="0" actId="26606"/>
          <ac:spMkLst>
            <pc:docMk/>
            <pc:sldMk cId="0" sldId="258"/>
            <ac:spMk id="13" creationId="{00000000-0000-0000-0000-000000000000}"/>
          </ac:spMkLst>
        </pc:spChg>
      </pc:sldChg>
      <pc:sldChg chg="addSp modSp mod modAnim">
        <pc:chgData name="Galina Doychinova" userId="0fb7927745f0c6c3" providerId="LiveId" clId="{403A5934-DEB0-4C53-872A-117AF44D2478}" dt="2026-05-10T11:36:38.736" v="199" actId="14100"/>
        <pc:sldMkLst>
          <pc:docMk/>
          <pc:sldMk cId="0" sldId="259"/>
        </pc:sldMkLst>
        <pc:spChg chg="mod">
          <ac:chgData name="Galina Doychinova" userId="0fb7927745f0c6c3" providerId="LiveId" clId="{403A5934-DEB0-4C53-872A-117AF44D2478}" dt="2026-05-10T11:36:38.736" v="199" actId="14100"/>
          <ac:spMkLst>
            <pc:docMk/>
            <pc:sldMk cId="0" sldId="25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36:08.855" v="11" actId="26606"/>
          <ac:spMkLst>
            <pc:docMk/>
            <pc:sldMk cId="0" sldId="259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40:00.813" v="36" actId="1076"/>
          <ac:spMkLst>
            <pc:docMk/>
            <pc:sldMk cId="0" sldId="259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39:51.279" v="33" actId="1076"/>
          <ac:spMkLst>
            <pc:docMk/>
            <pc:sldMk cId="0" sldId="259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39:41.219" v="31" actId="1076"/>
          <ac:spMkLst>
            <pc:docMk/>
            <pc:sldMk cId="0" sldId="259"/>
            <ac:spMk id="6" creationId="{00000000-0000-0000-0000-000000000000}"/>
          </ac:spMkLst>
        </pc:spChg>
        <pc:picChg chg="add mod">
          <ac:chgData name="Galina Doychinova" userId="0fb7927745f0c6c3" providerId="LiveId" clId="{403A5934-DEB0-4C53-872A-117AF44D2478}" dt="2026-05-09T18:40:29.678" v="38" actId="1076"/>
          <ac:picMkLst>
            <pc:docMk/>
            <pc:sldMk cId="0" sldId="259"/>
            <ac:picMk id="20" creationId="{00000000-0000-0000-0000-000000000000}"/>
          </ac:picMkLst>
        </pc:picChg>
      </pc:sldChg>
      <pc:sldChg chg="addSp delSp modSp mod delAnim modAnim">
        <pc:chgData name="Galina Doychinova" userId="0fb7927745f0c6c3" providerId="LiveId" clId="{403A5934-DEB0-4C53-872A-117AF44D2478}" dt="2026-05-10T11:40:17.260" v="228" actId="122"/>
        <pc:sldMkLst>
          <pc:docMk/>
          <pc:sldMk cId="0" sldId="260"/>
        </pc:sldMkLst>
        <pc:spChg chg="mod">
          <ac:chgData name="Galina Doychinova" userId="0fb7927745f0c6c3" providerId="LiveId" clId="{403A5934-DEB0-4C53-872A-117AF44D2478}" dt="2026-05-09T18:36:08.855" v="11" actId="26606"/>
          <ac:spMkLst>
            <pc:docMk/>
            <pc:sldMk cId="0" sldId="26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41:39.939" v="50" actId="14100"/>
          <ac:spMkLst>
            <pc:docMk/>
            <pc:sldMk cId="0" sldId="260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38:48.131" v="212" actId="1076"/>
          <ac:spMkLst>
            <pc:docMk/>
            <pc:sldMk cId="0" sldId="260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40:17.260" v="228" actId="122"/>
          <ac:spMkLst>
            <pc:docMk/>
            <pc:sldMk cId="0" sldId="260"/>
            <ac:spMk id="5" creationId="{00000000-0000-0000-0000-000000000000}"/>
          </ac:spMkLst>
        </pc:spChg>
        <pc:picChg chg="add mod modCrop">
          <ac:chgData name="Galina Doychinova" userId="0fb7927745f0c6c3" providerId="LiveId" clId="{403A5934-DEB0-4C53-872A-117AF44D2478}" dt="2026-05-09T18:43:28.468" v="76" actId="1076"/>
          <ac:picMkLst>
            <pc:docMk/>
            <pc:sldMk cId="0" sldId="260"/>
            <ac:picMk id="6" creationId="{B83B90E3-B84D-F7F6-4BE5-5C9AB2C4DAFE}"/>
          </ac:picMkLst>
        </pc:picChg>
        <pc:picChg chg="add mod modCrop">
          <ac:chgData name="Galina Doychinova" userId="0fb7927745f0c6c3" providerId="LiveId" clId="{403A5934-DEB0-4C53-872A-117AF44D2478}" dt="2026-05-09T18:43:40.532" v="78" actId="732"/>
          <ac:picMkLst>
            <pc:docMk/>
            <pc:sldMk cId="0" sldId="260"/>
            <ac:picMk id="7" creationId="{356A3567-3963-E1EA-6CA6-58BC5E2E3DCB}"/>
          </ac:picMkLst>
        </pc:picChg>
        <pc:picChg chg="add mod modCrop">
          <ac:chgData name="Galina Doychinova" userId="0fb7927745f0c6c3" providerId="LiveId" clId="{403A5934-DEB0-4C53-872A-117AF44D2478}" dt="2026-05-09T18:44:01.071" v="81" actId="1076"/>
          <ac:picMkLst>
            <pc:docMk/>
            <pc:sldMk cId="0" sldId="260"/>
            <ac:picMk id="8" creationId="{638840D2-C2CD-A45A-66A1-4D6F1819BAD9}"/>
          </ac:picMkLst>
        </pc:picChg>
        <pc:picChg chg="add mod modCrop">
          <ac:chgData name="Galina Doychinova" userId="0fb7927745f0c6c3" providerId="LiveId" clId="{403A5934-DEB0-4C53-872A-117AF44D2478}" dt="2026-05-09T18:44:28.409" v="83" actId="732"/>
          <ac:picMkLst>
            <pc:docMk/>
            <pc:sldMk cId="0" sldId="260"/>
            <ac:picMk id="9" creationId="{63DFD5AD-A5B3-6DE3-4D61-A8F824870575}"/>
          </ac:picMkLst>
        </pc:picChg>
        <pc:picChg chg="add mod modCrop">
          <ac:chgData name="Galina Doychinova" userId="0fb7927745f0c6c3" providerId="LiveId" clId="{403A5934-DEB0-4C53-872A-117AF44D2478}" dt="2026-05-09T18:45:25.124" v="92" actId="1076"/>
          <ac:picMkLst>
            <pc:docMk/>
            <pc:sldMk cId="0" sldId="260"/>
            <ac:picMk id="10" creationId="{FF4FF2F2-D3EE-9AB5-D7B8-759C6E00F8C7}"/>
          </ac:picMkLst>
        </pc:picChg>
        <pc:picChg chg="add del mod modCrop">
          <ac:chgData name="Galina Doychinova" userId="0fb7927745f0c6c3" providerId="LiveId" clId="{403A5934-DEB0-4C53-872A-117AF44D2478}" dt="2026-05-09T18:45:39.859" v="93" actId="478"/>
          <ac:picMkLst>
            <pc:docMk/>
            <pc:sldMk cId="0" sldId="260"/>
            <ac:picMk id="11" creationId="{81876177-9E8D-9135-A222-CA38065B4CED}"/>
          </ac:picMkLst>
        </pc:picChg>
        <pc:picChg chg="add mod">
          <ac:chgData name="Galina Doychinova" userId="0fb7927745f0c6c3" providerId="LiveId" clId="{403A5934-DEB0-4C53-872A-117AF44D2478}" dt="2026-05-09T18:46:11.829" v="95" actId="1076"/>
          <ac:picMkLst>
            <pc:docMk/>
            <pc:sldMk cId="0" sldId="260"/>
            <ac:picMk id="12" creationId="{3A2159E9-E3C2-2DD6-77E5-41C278865DA1}"/>
          </ac:picMkLst>
        </pc:picChg>
        <pc:picChg chg="add mod">
          <ac:chgData name="Galina Doychinova" userId="0fb7927745f0c6c3" providerId="LiveId" clId="{403A5934-DEB0-4C53-872A-117AF44D2478}" dt="2026-05-09T18:46:11.829" v="95" actId="1076"/>
          <ac:picMkLst>
            <pc:docMk/>
            <pc:sldMk cId="0" sldId="260"/>
            <ac:picMk id="13" creationId="{D91DB3E5-2E20-E371-20C6-AD7CB4F198DB}"/>
          </ac:picMkLst>
        </pc:picChg>
        <pc:picChg chg="add mod">
          <ac:chgData name="Galina Doychinova" userId="0fb7927745f0c6c3" providerId="LiveId" clId="{403A5934-DEB0-4C53-872A-117AF44D2478}" dt="2026-05-09T18:46:11.829" v="95" actId="1076"/>
          <ac:picMkLst>
            <pc:docMk/>
            <pc:sldMk cId="0" sldId="260"/>
            <ac:picMk id="14" creationId="{6185AC07-1280-900B-EBF6-EE2EC28EE2C0}"/>
          </ac:picMkLst>
        </pc:picChg>
        <pc:picChg chg="add mod">
          <ac:chgData name="Galina Doychinova" userId="0fb7927745f0c6c3" providerId="LiveId" clId="{403A5934-DEB0-4C53-872A-117AF44D2478}" dt="2026-05-09T18:46:11.829" v="95" actId="1076"/>
          <ac:picMkLst>
            <pc:docMk/>
            <pc:sldMk cId="0" sldId="260"/>
            <ac:picMk id="15" creationId="{9E69CD6A-7806-CC9D-3FCE-DFACD52848C3}"/>
          </ac:picMkLst>
        </pc:picChg>
        <pc:picChg chg="add mod">
          <ac:chgData name="Galina Doychinova" userId="0fb7927745f0c6c3" providerId="LiveId" clId="{403A5934-DEB0-4C53-872A-117AF44D2478}" dt="2026-05-09T18:46:11.829" v="95" actId="1076"/>
          <ac:picMkLst>
            <pc:docMk/>
            <pc:sldMk cId="0" sldId="260"/>
            <ac:picMk id="16" creationId="{12DF2E2E-5CBF-45DC-FB27-BD01EBE9058F}"/>
          </ac:picMkLst>
        </pc:picChg>
        <pc:picChg chg="add mod">
          <ac:chgData name="Galina Doychinova" userId="0fb7927745f0c6c3" providerId="LiveId" clId="{403A5934-DEB0-4C53-872A-117AF44D2478}" dt="2026-05-09T18:46:11.829" v="95" actId="1076"/>
          <ac:picMkLst>
            <pc:docMk/>
            <pc:sldMk cId="0" sldId="260"/>
            <ac:picMk id="17" creationId="{B84B75E1-CDBA-FD05-BA06-E5365F30164D}"/>
          </ac:picMkLst>
        </pc:picChg>
        <pc:picChg chg="add mod modCrop">
          <ac:chgData name="Galina Doychinova" userId="0fb7927745f0c6c3" providerId="LiveId" clId="{403A5934-DEB0-4C53-872A-117AF44D2478}" dt="2026-05-09T18:43:09.588" v="73" actId="732"/>
          <ac:picMkLst>
            <pc:docMk/>
            <pc:sldMk cId="0" sldId="260"/>
            <ac:picMk id="20" creationId="{00000000-0000-0000-0000-000000000000}"/>
          </ac:picMkLst>
        </pc:picChg>
      </pc:sldChg>
      <pc:sldChg chg="addSp modSp mod modAnim">
        <pc:chgData name="Galina Doychinova" userId="0fb7927745f0c6c3" providerId="LiveId" clId="{403A5934-DEB0-4C53-872A-117AF44D2478}" dt="2026-05-09T18:49:23.530" v="114"/>
        <pc:sldMkLst>
          <pc:docMk/>
          <pc:sldMk cId="0" sldId="261"/>
        </pc:sldMkLst>
        <pc:spChg chg="mod">
          <ac:chgData name="Galina Doychinova" userId="0fb7927745f0c6c3" providerId="LiveId" clId="{403A5934-DEB0-4C53-872A-117AF44D2478}" dt="2026-05-09T18:36:08.855" v="11" actId="26606"/>
          <ac:spMkLst>
            <pc:docMk/>
            <pc:sldMk cId="0" sldId="26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48:55.945" v="111" actId="20577"/>
          <ac:spMkLst>
            <pc:docMk/>
            <pc:sldMk cId="0" sldId="261"/>
            <ac:spMk id="3" creationId="{00000000-0000-0000-0000-000000000000}"/>
          </ac:spMkLst>
        </pc:spChg>
        <pc:picChg chg="add mod modCrop">
          <ac:chgData name="Galina Doychinova" userId="0fb7927745f0c6c3" providerId="LiveId" clId="{403A5934-DEB0-4C53-872A-117AF44D2478}" dt="2026-05-09T18:48:49.635" v="110" actId="1076"/>
          <ac:picMkLst>
            <pc:docMk/>
            <pc:sldMk cId="0" sldId="261"/>
            <ac:picMk id="20" creationId="{00000000-0000-0000-0000-000000000000}"/>
          </ac:picMkLst>
        </pc:picChg>
      </pc:sldChg>
      <pc:sldChg chg="addSp modSp mod modAnim">
        <pc:chgData name="Galina Doychinova" userId="0fb7927745f0c6c3" providerId="LiveId" clId="{403A5934-DEB0-4C53-872A-117AF44D2478}" dt="2026-05-09T18:51:20.397" v="128" actId="14100"/>
        <pc:sldMkLst>
          <pc:docMk/>
          <pc:sldMk cId="0" sldId="262"/>
        </pc:sldMkLst>
        <pc:spChg chg="mod">
          <ac:chgData name="Galina Doychinova" userId="0fb7927745f0c6c3" providerId="LiveId" clId="{403A5934-DEB0-4C53-872A-117AF44D2478}" dt="2026-05-09T18:36:08.855" v="11" actId="26606"/>
          <ac:spMkLst>
            <pc:docMk/>
            <pc:sldMk cId="0" sldId="262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51:20.397" v="128" actId="14100"/>
          <ac:spMkLst>
            <pc:docMk/>
            <pc:sldMk cId="0" sldId="262"/>
            <ac:spMk id="3" creationId="{00000000-0000-0000-0000-000000000000}"/>
          </ac:spMkLst>
        </pc:spChg>
        <pc:picChg chg="add mod modCrop">
          <ac:chgData name="Galina Doychinova" userId="0fb7927745f0c6c3" providerId="LiveId" clId="{403A5934-DEB0-4C53-872A-117AF44D2478}" dt="2026-05-09T18:50:11.564" v="118" actId="1440"/>
          <ac:picMkLst>
            <pc:docMk/>
            <pc:sldMk cId="0" sldId="262"/>
            <ac:picMk id="20" creationId="{00000000-0000-0000-0000-000000000000}"/>
          </ac:picMkLst>
        </pc:picChg>
      </pc:sldChg>
      <pc:sldChg chg="addSp delSp modSp mod modAnim">
        <pc:chgData name="Galina Doychinova" userId="0fb7927745f0c6c3" providerId="LiveId" clId="{403A5934-DEB0-4C53-872A-117AF44D2478}" dt="2026-05-10T11:44:24.451" v="249" actId="20577"/>
        <pc:sldMkLst>
          <pc:docMk/>
          <pc:sldMk cId="0" sldId="264"/>
        </pc:sldMkLst>
        <pc:spChg chg="mod">
          <ac:chgData name="Galina Doychinova" userId="0fb7927745f0c6c3" providerId="LiveId" clId="{403A5934-DEB0-4C53-872A-117AF44D2478}" dt="2026-05-09T18:36:08.855" v="11" actId="26606"/>
          <ac:spMkLst>
            <pc:docMk/>
            <pc:sldMk cId="0" sldId="264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41:54.172" v="229" actId="14100"/>
          <ac:spMkLst>
            <pc:docMk/>
            <pc:sldMk cId="0" sldId="264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36:08.855" v="11" actId="26606"/>
          <ac:spMkLst>
            <pc:docMk/>
            <pc:sldMk cId="0" sldId="264"/>
            <ac:spMk id="4" creationId="{00000000-0000-0000-0000-000000000000}"/>
          </ac:spMkLst>
        </pc:spChg>
        <pc:spChg chg="del mod">
          <ac:chgData name="Galina Doychinova" userId="0fb7927745f0c6c3" providerId="LiveId" clId="{403A5934-DEB0-4C53-872A-117AF44D2478}" dt="2026-05-09T18:51:57.460" v="129" actId="478"/>
          <ac:spMkLst>
            <pc:docMk/>
            <pc:sldMk cId="0" sldId="264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52:12.773" v="131" actId="1076"/>
          <ac:spMkLst>
            <pc:docMk/>
            <pc:sldMk cId="0" sldId="264"/>
            <ac:spMk id="6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44:24.451" v="249" actId="20577"/>
          <ac:spMkLst>
            <pc:docMk/>
            <pc:sldMk cId="0" sldId="264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52:29.555" v="136" actId="1076"/>
          <ac:spMkLst>
            <pc:docMk/>
            <pc:sldMk cId="0" sldId="264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52:38.615" v="138" actId="1076"/>
          <ac:spMkLst>
            <pc:docMk/>
            <pc:sldMk cId="0" sldId="264"/>
            <ac:spMk id="9" creationId="{00000000-0000-0000-0000-000000000000}"/>
          </ac:spMkLst>
        </pc:spChg>
        <pc:picChg chg="add del mod">
          <ac:chgData name="Galina Doychinova" userId="0fb7927745f0c6c3" providerId="LiveId" clId="{403A5934-DEB0-4C53-872A-117AF44D2478}" dt="2026-05-10T11:43:31.859" v="235" actId="478"/>
          <ac:picMkLst>
            <pc:docMk/>
            <pc:sldMk cId="0" sldId="264"/>
            <ac:picMk id="5" creationId="{E423421C-448A-C2F9-0EC7-F32709096627}"/>
          </ac:picMkLst>
        </pc:picChg>
        <pc:picChg chg="add del mod">
          <ac:chgData name="Galina Doychinova" userId="0fb7927745f0c6c3" providerId="LiveId" clId="{403A5934-DEB0-4C53-872A-117AF44D2478}" dt="2026-05-09T18:57:23.051" v="158" actId="478"/>
          <ac:picMkLst>
            <pc:docMk/>
            <pc:sldMk cId="0" sldId="264"/>
            <ac:picMk id="10" creationId="{2B3F260E-B651-2ACE-65F9-214B30B65DC7}"/>
          </ac:picMkLst>
        </pc:picChg>
        <pc:picChg chg="add del mod">
          <ac:chgData name="Galina Doychinova" userId="0fb7927745f0c6c3" providerId="LiveId" clId="{403A5934-DEB0-4C53-872A-117AF44D2478}" dt="2026-05-10T11:43:31.859" v="235" actId="478"/>
          <ac:picMkLst>
            <pc:docMk/>
            <pc:sldMk cId="0" sldId="264"/>
            <ac:picMk id="10" creationId="{CA326DCD-6AD8-5E48-BB15-E04EFEEB526B}"/>
          </ac:picMkLst>
        </pc:picChg>
        <pc:picChg chg="add del mod">
          <ac:chgData name="Galina Doychinova" userId="0fb7927745f0c6c3" providerId="LiveId" clId="{403A5934-DEB0-4C53-872A-117AF44D2478}" dt="2026-05-09T18:57:23.051" v="158" actId="478"/>
          <ac:picMkLst>
            <pc:docMk/>
            <pc:sldMk cId="0" sldId="264"/>
            <ac:picMk id="11" creationId="{731C5319-2C1D-9B7A-A010-234A363CA158}"/>
          </ac:picMkLst>
        </pc:picChg>
        <pc:picChg chg="add mod">
          <ac:chgData name="Galina Doychinova" userId="0fb7927745f0c6c3" providerId="LiveId" clId="{403A5934-DEB0-4C53-872A-117AF44D2478}" dt="2026-05-10T11:42:54.028" v="232" actId="1076"/>
          <ac:picMkLst>
            <pc:docMk/>
            <pc:sldMk cId="0" sldId="264"/>
            <ac:picMk id="11" creationId="{ECDFE231-0290-760E-0898-1BA1DE150B03}"/>
          </ac:picMkLst>
        </pc:picChg>
        <pc:picChg chg="add del mod">
          <ac:chgData name="Galina Doychinova" userId="0fb7927745f0c6c3" providerId="LiveId" clId="{403A5934-DEB0-4C53-872A-117AF44D2478}" dt="2026-05-10T11:43:31.859" v="235" actId="478"/>
          <ac:picMkLst>
            <pc:docMk/>
            <pc:sldMk cId="0" sldId="264"/>
            <ac:picMk id="12" creationId="{39F23E91-7760-1868-951D-BB8310A93192}"/>
          </ac:picMkLst>
        </pc:picChg>
        <pc:picChg chg="add del mod">
          <ac:chgData name="Galina Doychinova" userId="0fb7927745f0c6c3" providerId="LiveId" clId="{403A5934-DEB0-4C53-872A-117AF44D2478}" dt="2026-05-09T18:57:23.051" v="158" actId="478"/>
          <ac:picMkLst>
            <pc:docMk/>
            <pc:sldMk cId="0" sldId="264"/>
            <ac:picMk id="12" creationId="{B13881C7-1D17-7B75-F6C7-5446011D0B83}"/>
          </ac:picMkLst>
        </pc:picChg>
        <pc:picChg chg="add del mod">
          <ac:chgData name="Galina Doychinova" userId="0fb7927745f0c6c3" providerId="LiveId" clId="{403A5934-DEB0-4C53-872A-117AF44D2478}" dt="2026-05-09T18:57:23.051" v="158" actId="478"/>
          <ac:picMkLst>
            <pc:docMk/>
            <pc:sldMk cId="0" sldId="264"/>
            <ac:picMk id="13" creationId="{4628D15E-549A-742A-4EE7-D1DA232DD782}"/>
          </ac:picMkLst>
        </pc:picChg>
        <pc:picChg chg="add mod">
          <ac:chgData name="Galina Doychinova" userId="0fb7927745f0c6c3" providerId="LiveId" clId="{403A5934-DEB0-4C53-872A-117AF44D2478}" dt="2026-05-10T11:42:54.028" v="232" actId="1076"/>
          <ac:picMkLst>
            <pc:docMk/>
            <pc:sldMk cId="0" sldId="264"/>
            <ac:picMk id="13" creationId="{9A3BCC15-452E-FF1B-1A24-274EF476567E}"/>
          </ac:picMkLst>
        </pc:picChg>
        <pc:picChg chg="add mod">
          <ac:chgData name="Galina Doychinova" userId="0fb7927745f0c6c3" providerId="LiveId" clId="{403A5934-DEB0-4C53-872A-117AF44D2478}" dt="2026-05-10T11:42:26.717" v="230" actId="14100"/>
          <ac:picMkLst>
            <pc:docMk/>
            <pc:sldMk cId="0" sldId="264"/>
            <ac:picMk id="14" creationId="{5E093D46-3895-B3AB-B00E-5B81E602CFE9}"/>
          </ac:picMkLst>
        </pc:picChg>
        <pc:picChg chg="add del mod">
          <ac:chgData name="Galina Doychinova" userId="0fb7927745f0c6c3" providerId="LiveId" clId="{403A5934-DEB0-4C53-872A-117AF44D2478}" dt="2026-05-10T11:43:31.859" v="235" actId="478"/>
          <ac:picMkLst>
            <pc:docMk/>
            <pc:sldMk cId="0" sldId="264"/>
            <ac:picMk id="15" creationId="{E38A7055-DAAC-3032-AE92-21FD2326326B}"/>
          </ac:picMkLst>
        </pc:picChg>
        <pc:picChg chg="add del mod">
          <ac:chgData name="Galina Doychinova" userId="0fb7927745f0c6c3" providerId="LiveId" clId="{403A5934-DEB0-4C53-872A-117AF44D2478}" dt="2026-05-09T18:57:23.051" v="158" actId="478"/>
          <ac:picMkLst>
            <pc:docMk/>
            <pc:sldMk cId="0" sldId="264"/>
            <ac:picMk id="16" creationId="{702EF2BE-CC8E-9620-820F-13DCE8038822}"/>
          </ac:picMkLst>
        </pc:picChg>
        <pc:picChg chg="add del mod">
          <ac:chgData name="Galina Doychinova" userId="0fb7927745f0c6c3" providerId="LiveId" clId="{403A5934-DEB0-4C53-872A-117AF44D2478}" dt="2026-05-10T11:43:31.859" v="235" actId="478"/>
          <ac:picMkLst>
            <pc:docMk/>
            <pc:sldMk cId="0" sldId="264"/>
            <ac:picMk id="16" creationId="{B343BC2E-907C-5B77-6866-589D1E85EDFD}"/>
          </ac:picMkLst>
        </pc:picChg>
        <pc:picChg chg="add mod">
          <ac:chgData name="Galina Doychinova" userId="0fb7927745f0c6c3" providerId="LiveId" clId="{403A5934-DEB0-4C53-872A-117AF44D2478}" dt="2026-05-10T11:42:54.028" v="232" actId="1076"/>
          <ac:picMkLst>
            <pc:docMk/>
            <pc:sldMk cId="0" sldId="264"/>
            <ac:picMk id="17" creationId="{276B8490-5283-4D9D-1D6D-3BFCE2358CF2}"/>
          </ac:picMkLst>
        </pc:picChg>
        <pc:picChg chg="add del mod">
          <ac:chgData name="Galina Doychinova" userId="0fb7927745f0c6c3" providerId="LiveId" clId="{403A5934-DEB0-4C53-872A-117AF44D2478}" dt="2026-05-09T18:57:23.051" v="158" actId="478"/>
          <ac:picMkLst>
            <pc:docMk/>
            <pc:sldMk cId="0" sldId="264"/>
            <ac:picMk id="17" creationId="{346F934E-AFDC-BB19-24EC-CC21E119E502}"/>
          </ac:picMkLst>
        </pc:picChg>
        <pc:picChg chg="add mod">
          <ac:chgData name="Galina Doychinova" userId="0fb7927745f0c6c3" providerId="LiveId" clId="{403A5934-DEB0-4C53-872A-117AF44D2478}" dt="2026-05-10T11:42:54.028" v="232" actId="1076"/>
          <ac:picMkLst>
            <pc:docMk/>
            <pc:sldMk cId="0" sldId="264"/>
            <ac:picMk id="18" creationId="{74CDA5B2-A699-ADA5-C210-B41900A23C41}"/>
          </ac:picMkLst>
        </pc:picChg>
        <pc:picChg chg="add del mod">
          <ac:chgData name="Galina Doychinova" userId="0fb7927745f0c6c3" providerId="LiveId" clId="{403A5934-DEB0-4C53-872A-117AF44D2478}" dt="2026-05-09T18:57:23.051" v="158" actId="478"/>
          <ac:picMkLst>
            <pc:docMk/>
            <pc:sldMk cId="0" sldId="264"/>
            <ac:picMk id="18" creationId="{FC41800A-6DF9-6D69-C9CD-F872D9F81F17}"/>
          </ac:picMkLst>
        </pc:picChg>
        <pc:picChg chg="add del mod">
          <ac:chgData name="Galina Doychinova" userId="0fb7927745f0c6c3" providerId="LiveId" clId="{403A5934-DEB0-4C53-872A-117AF44D2478}" dt="2026-05-09T18:57:23.051" v="158" actId="478"/>
          <ac:picMkLst>
            <pc:docMk/>
            <pc:sldMk cId="0" sldId="264"/>
            <ac:picMk id="19" creationId="{581BF90F-81ED-D6D9-8EA8-DDF3ABFCD222}"/>
          </ac:picMkLst>
        </pc:picChg>
        <pc:picChg chg="add del mod">
          <ac:chgData name="Galina Doychinova" userId="0fb7927745f0c6c3" providerId="LiveId" clId="{403A5934-DEB0-4C53-872A-117AF44D2478}" dt="2026-05-10T11:43:31.859" v="235" actId="478"/>
          <ac:picMkLst>
            <pc:docMk/>
            <pc:sldMk cId="0" sldId="264"/>
            <ac:picMk id="19" creationId="{9DAC998E-6B7E-71ED-C9F5-253CD827E638}"/>
          </ac:picMkLst>
        </pc:picChg>
        <pc:picChg chg="add del mod">
          <ac:chgData name="Galina Doychinova" userId="0fb7927745f0c6c3" providerId="LiveId" clId="{403A5934-DEB0-4C53-872A-117AF44D2478}" dt="2026-05-09T18:52:54.364" v="140" actId="478"/>
          <ac:picMkLst>
            <pc:docMk/>
            <pc:sldMk cId="0" sldId="264"/>
            <ac:picMk id="20" creationId="{00000000-0000-0000-0000-000000000000}"/>
          </ac:picMkLst>
        </pc:picChg>
        <pc:picChg chg="add mod">
          <ac:chgData name="Galina Doychinova" userId="0fb7927745f0c6c3" providerId="LiveId" clId="{403A5934-DEB0-4C53-872A-117AF44D2478}" dt="2026-05-10T11:42:54.028" v="232" actId="1076"/>
          <ac:picMkLst>
            <pc:docMk/>
            <pc:sldMk cId="0" sldId="264"/>
            <ac:picMk id="20" creationId="{B9FF4BDA-0D6A-4480-9FD7-4B3F92310A70}"/>
          </ac:picMkLst>
        </pc:picChg>
        <pc:picChg chg="add del mod">
          <ac:chgData name="Galina Doychinova" userId="0fb7927745f0c6c3" providerId="LiveId" clId="{403A5934-DEB0-4C53-872A-117AF44D2478}" dt="2026-05-10T11:43:31.859" v="235" actId="478"/>
          <ac:picMkLst>
            <pc:docMk/>
            <pc:sldMk cId="0" sldId="264"/>
            <ac:picMk id="21" creationId="{E64E64E9-D478-A53B-13E9-76F310970C8D}"/>
          </ac:picMkLst>
        </pc:picChg>
        <pc:picChg chg="add mod">
          <ac:chgData name="Galina Doychinova" userId="0fb7927745f0c6c3" providerId="LiveId" clId="{403A5934-DEB0-4C53-872A-117AF44D2478}" dt="2026-05-10T11:42:26.717" v="230" actId="14100"/>
          <ac:picMkLst>
            <pc:docMk/>
            <pc:sldMk cId="0" sldId="264"/>
            <ac:picMk id="22" creationId="{A126E058-0AF0-E26D-8C01-C776D8ED2E39}"/>
          </ac:picMkLst>
        </pc:picChg>
        <pc:picChg chg="add mod">
          <ac:chgData name="Galina Doychinova" userId="0fb7927745f0c6c3" providerId="LiveId" clId="{403A5934-DEB0-4C53-872A-117AF44D2478}" dt="2026-05-10T11:42:26.717" v="230" actId="14100"/>
          <ac:picMkLst>
            <pc:docMk/>
            <pc:sldMk cId="0" sldId="264"/>
            <ac:picMk id="23" creationId="{C4D39854-8602-7AC3-C115-660A74DE2588}"/>
          </ac:picMkLst>
        </pc:picChg>
        <pc:picChg chg="add del mod">
          <ac:chgData name="Galina Doychinova" userId="0fb7927745f0c6c3" providerId="LiveId" clId="{403A5934-DEB0-4C53-872A-117AF44D2478}" dt="2026-05-10T11:43:31.859" v="235" actId="478"/>
          <ac:picMkLst>
            <pc:docMk/>
            <pc:sldMk cId="0" sldId="264"/>
            <ac:picMk id="24" creationId="{EB150F62-A43E-6FD4-9466-7656C9DF04BC}"/>
          </ac:picMkLst>
        </pc:picChg>
        <pc:picChg chg="add del mod">
          <ac:chgData name="Galina Doychinova" userId="0fb7927745f0c6c3" providerId="LiveId" clId="{403A5934-DEB0-4C53-872A-117AF44D2478}" dt="2026-05-10T11:43:31.859" v="235" actId="478"/>
          <ac:picMkLst>
            <pc:docMk/>
            <pc:sldMk cId="0" sldId="264"/>
            <ac:picMk id="25" creationId="{8201D378-2D1C-37E5-3EC0-27A137E76B6B}"/>
          </ac:picMkLst>
        </pc:picChg>
        <pc:picChg chg="add mod">
          <ac:chgData name="Galina Doychinova" userId="0fb7927745f0c6c3" providerId="LiveId" clId="{403A5934-DEB0-4C53-872A-117AF44D2478}" dt="2026-05-10T11:42:26.717" v="230" actId="14100"/>
          <ac:picMkLst>
            <pc:docMk/>
            <pc:sldMk cId="0" sldId="264"/>
            <ac:picMk id="26" creationId="{E67D4164-2C55-2D09-7648-CD8C28A9F6BC}"/>
          </ac:picMkLst>
        </pc:picChg>
        <pc:picChg chg="add del mod">
          <ac:chgData name="Galina Doychinova" userId="0fb7927745f0c6c3" providerId="LiveId" clId="{403A5934-DEB0-4C53-872A-117AF44D2478}" dt="2026-05-10T11:43:31.859" v="235" actId="478"/>
          <ac:picMkLst>
            <pc:docMk/>
            <pc:sldMk cId="0" sldId="264"/>
            <ac:picMk id="27" creationId="{3FCA19C9-30B2-1E94-119F-0285449894F5}"/>
          </ac:picMkLst>
        </pc:picChg>
        <pc:picChg chg="add mod">
          <ac:chgData name="Galina Doychinova" userId="0fb7927745f0c6c3" providerId="LiveId" clId="{403A5934-DEB0-4C53-872A-117AF44D2478}" dt="2026-05-10T11:43:03.538" v="233" actId="1076"/>
          <ac:picMkLst>
            <pc:docMk/>
            <pc:sldMk cId="0" sldId="264"/>
            <ac:picMk id="28" creationId="{17284DC8-83BE-6F0A-4E69-86DDF780ADF5}"/>
          </ac:picMkLst>
        </pc:picChg>
        <pc:picChg chg="add mod">
          <ac:chgData name="Galina Doychinova" userId="0fb7927745f0c6c3" providerId="LiveId" clId="{403A5934-DEB0-4C53-872A-117AF44D2478}" dt="2026-05-10T11:43:52.092" v="241" actId="1076"/>
          <ac:picMkLst>
            <pc:docMk/>
            <pc:sldMk cId="0" sldId="264"/>
            <ac:picMk id="30" creationId="{ABF13A32-2D0C-359E-C848-02AC268191EF}"/>
          </ac:picMkLst>
        </pc:picChg>
        <pc:picChg chg="add mod">
          <ac:chgData name="Galina Doychinova" userId="0fb7927745f0c6c3" providerId="LiveId" clId="{403A5934-DEB0-4C53-872A-117AF44D2478}" dt="2026-05-10T11:43:59.477" v="243" actId="1076"/>
          <ac:picMkLst>
            <pc:docMk/>
            <pc:sldMk cId="0" sldId="264"/>
            <ac:picMk id="31" creationId="{EF441645-BAC6-4948-1E59-4DB48505734A}"/>
          </ac:picMkLst>
        </pc:picChg>
        <pc:picChg chg="add mod">
          <ac:chgData name="Galina Doychinova" userId="0fb7927745f0c6c3" providerId="LiveId" clId="{403A5934-DEB0-4C53-872A-117AF44D2478}" dt="2026-05-10T11:44:04.243" v="245" actId="1076"/>
          <ac:picMkLst>
            <pc:docMk/>
            <pc:sldMk cId="0" sldId="264"/>
            <ac:picMk id="32" creationId="{5B04EA8B-480C-F38F-5A7A-26237A6848AF}"/>
          </ac:picMkLst>
        </pc:picChg>
        <pc:picChg chg="add mod">
          <ac:chgData name="Galina Doychinova" userId="0fb7927745f0c6c3" providerId="LiveId" clId="{403A5934-DEB0-4C53-872A-117AF44D2478}" dt="2026-05-10T11:44:11.872" v="247" actId="1076"/>
          <ac:picMkLst>
            <pc:docMk/>
            <pc:sldMk cId="0" sldId="264"/>
            <ac:picMk id="33" creationId="{8348EDC6-DD8D-EFDD-1358-5100BC9659FC}"/>
          </ac:picMkLst>
        </pc:picChg>
      </pc:sldChg>
      <pc:sldChg chg="modSp mod modAnim">
        <pc:chgData name="Galina Doychinova" userId="0fb7927745f0c6c3" providerId="LiveId" clId="{403A5934-DEB0-4C53-872A-117AF44D2478}" dt="2026-05-09T18:58:45.745" v="171"/>
        <pc:sldMkLst>
          <pc:docMk/>
          <pc:sldMk cId="0" sldId="265"/>
        </pc:sldMkLst>
        <pc:spChg chg="mod">
          <ac:chgData name="Galina Doychinova" userId="0fb7927745f0c6c3" providerId="LiveId" clId="{403A5934-DEB0-4C53-872A-117AF44D2478}" dt="2026-05-09T18:20:08.999" v="0" actId="26606"/>
          <ac:spMkLst>
            <pc:docMk/>
            <pc:sldMk cId="0" sldId="265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0:08.999" v="0" actId="26606"/>
          <ac:spMkLst>
            <pc:docMk/>
            <pc:sldMk cId="0" sldId="265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0:08.999" v="0" actId="26606"/>
          <ac:spMkLst>
            <pc:docMk/>
            <pc:sldMk cId="0" sldId="265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0:08.999" v="0" actId="26606"/>
          <ac:spMkLst>
            <pc:docMk/>
            <pc:sldMk cId="0" sldId="265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0:08.999" v="0" actId="26606"/>
          <ac:spMkLst>
            <pc:docMk/>
            <pc:sldMk cId="0" sldId="265"/>
            <ac:spMk id="6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09T19:12:30.190" v="172" actId="26606"/>
        <pc:sldMkLst>
          <pc:docMk/>
          <pc:sldMk cId="0" sldId="266"/>
        </pc:sldMkLst>
        <pc:spChg chg="mod">
          <ac:chgData name="Galina Doychinova" userId="0fb7927745f0c6c3" providerId="LiveId" clId="{403A5934-DEB0-4C53-872A-117AF44D2478}" dt="2026-05-09T19:12:30.190" v="172" actId="26606"/>
          <ac:spMkLst>
            <pc:docMk/>
            <pc:sldMk cId="0" sldId="26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9:12:30.190" v="172" actId="26606"/>
          <ac:spMkLst>
            <pc:docMk/>
            <pc:sldMk cId="0" sldId="266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9:12:30.190" v="172" actId="26606"/>
          <ac:spMkLst>
            <pc:docMk/>
            <pc:sldMk cId="0" sldId="266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9:12:30.190" v="172" actId="26606"/>
          <ac:spMkLst>
            <pc:docMk/>
            <pc:sldMk cId="0" sldId="266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9:12:30.190" v="172" actId="26606"/>
          <ac:spMkLst>
            <pc:docMk/>
            <pc:sldMk cId="0" sldId="266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9:12:30.190" v="172" actId="26606"/>
          <ac:spMkLst>
            <pc:docMk/>
            <pc:sldMk cId="0" sldId="266"/>
            <ac:spMk id="10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9:12:30.190" v="172" actId="26606"/>
          <ac:spMkLst>
            <pc:docMk/>
            <pc:sldMk cId="0" sldId="266"/>
            <ac:spMk id="11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10T11:45:32.696" v="254" actId="1076"/>
        <pc:sldMkLst>
          <pc:docMk/>
          <pc:sldMk cId="0" sldId="267"/>
        </pc:sldMkLst>
        <pc:spChg chg="mod">
          <ac:chgData name="Galina Doychinova" userId="0fb7927745f0c6c3" providerId="LiveId" clId="{403A5934-DEB0-4C53-872A-117AF44D2478}" dt="2026-05-09T19:12:30.190" v="172" actId="26606"/>
          <ac:spMkLst>
            <pc:docMk/>
            <pc:sldMk cId="0" sldId="26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45:32.696" v="254" actId="1076"/>
          <ac:spMkLst>
            <pc:docMk/>
            <pc:sldMk cId="0" sldId="267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45:32.696" v="254" actId="1076"/>
          <ac:spMkLst>
            <pc:docMk/>
            <pc:sldMk cId="0" sldId="267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45:32.696" v="254" actId="1076"/>
          <ac:spMkLst>
            <pc:docMk/>
            <pc:sldMk cId="0" sldId="267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45:32.696" v="254" actId="1076"/>
          <ac:spMkLst>
            <pc:docMk/>
            <pc:sldMk cId="0" sldId="267"/>
            <ac:spMk id="6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45:32.696" v="254" actId="1076"/>
          <ac:spMkLst>
            <pc:docMk/>
            <pc:sldMk cId="0" sldId="267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45:32.696" v="254" actId="1076"/>
          <ac:spMkLst>
            <pc:docMk/>
            <pc:sldMk cId="0" sldId="267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45:32.696" v="254" actId="1076"/>
          <ac:spMkLst>
            <pc:docMk/>
            <pc:sldMk cId="0" sldId="267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45:32.696" v="254" actId="1076"/>
          <ac:spMkLst>
            <pc:docMk/>
            <pc:sldMk cId="0" sldId="267"/>
            <ac:spMk id="10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45:32.696" v="254" actId="1076"/>
          <ac:spMkLst>
            <pc:docMk/>
            <pc:sldMk cId="0" sldId="267"/>
            <ac:spMk id="11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09T18:20:08.999" v="0" actId="26606"/>
        <pc:sldMkLst>
          <pc:docMk/>
          <pc:sldMk cId="0" sldId="268"/>
        </pc:sldMkLst>
        <pc:spChg chg="mod">
          <ac:chgData name="Galina Doychinova" userId="0fb7927745f0c6c3" providerId="LiveId" clId="{403A5934-DEB0-4C53-872A-117AF44D2478}" dt="2026-05-09T18:20:08.999" v="0" actId="26606"/>
          <ac:spMkLst>
            <pc:docMk/>
            <pc:sldMk cId="0" sldId="268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0:08.999" v="0" actId="26606"/>
          <ac:spMkLst>
            <pc:docMk/>
            <pc:sldMk cId="0" sldId="268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4994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54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3600450"/>
            <a:ext cx="7063740" cy="1268730"/>
          </a:xfrm>
        </p:spPr>
        <p:txBody>
          <a:bodyPr>
            <a:normAutofit/>
          </a:bodyPr>
          <a:lstStyle>
            <a:lvl1pPr marL="0" indent="0" algn="l">
              <a:buNone/>
              <a:defRPr sz="1650" baseline="0">
                <a:solidFill>
                  <a:schemeClr val="tx1">
                    <a:lumMod val="75000"/>
                  </a:schemeClr>
                </a:solidFill>
              </a:defRPr>
            </a:lvl1pPr>
            <a:lvl2pPr marL="342900" indent="0" algn="ctr">
              <a:buNone/>
              <a:defRPr sz="1650"/>
            </a:lvl2pPr>
            <a:lvl3pPr marL="685800" indent="0" algn="ctr">
              <a:buNone/>
              <a:defRPr sz="165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E016143-E03C-4CFD-AFDC-14E5BDEA754C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428340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76750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5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3600450"/>
            <a:ext cx="7063740" cy="1268730"/>
          </a:xfrm>
        </p:spPr>
        <p:txBody>
          <a:bodyPr anchor="t">
            <a:normAutofit/>
          </a:bodyPr>
          <a:lstStyle>
            <a:lvl1pPr marL="0" indent="0">
              <a:buNone/>
              <a:defRPr sz="16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8342869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371600"/>
            <a:ext cx="3360420" cy="3263503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371600"/>
            <a:ext cx="3360420" cy="3263503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08214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500" b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1880662"/>
            <a:ext cx="3360420" cy="274848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94860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15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500"/>
              </a:spcBef>
              <a:buFontTx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1880662"/>
            <a:ext cx="3360420" cy="274848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17342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66172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28574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342900"/>
            <a:ext cx="2400300" cy="1200148"/>
          </a:xfrm>
        </p:spPr>
        <p:txBody>
          <a:bodyPr anchor="b">
            <a:normAutofit/>
          </a:bodyPr>
          <a:lstStyle>
            <a:lvl1pPr>
              <a:defRPr sz="24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514350"/>
            <a:ext cx="4559300" cy="411480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1574801"/>
            <a:ext cx="2400300" cy="28575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600"/>
              </a:spcBef>
              <a:buNone/>
              <a:defRPr sz="9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74244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29050"/>
            <a:ext cx="8469630" cy="131445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943350"/>
            <a:ext cx="7486650" cy="685800"/>
          </a:xfrm>
        </p:spPr>
        <p:txBody>
          <a:bodyPr anchor="b">
            <a:normAutofit/>
          </a:bodyPr>
          <a:lstStyle>
            <a:lvl1pPr>
              <a:defRPr sz="21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3846692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581442"/>
            <a:ext cx="7486650" cy="44775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975">
                <a:solidFill>
                  <a:schemeClr val="bg1">
                    <a:lumMod val="85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72664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12480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285750"/>
            <a:ext cx="1857375" cy="442317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285750"/>
            <a:ext cx="5800725" cy="442317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76356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357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69630" y="0"/>
            <a:ext cx="685800" cy="51435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274320"/>
            <a:ext cx="7269480" cy="9941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371600"/>
            <a:ext cx="6446520" cy="3263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098157" y="748903"/>
            <a:ext cx="14287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469506" y="3034903"/>
            <a:ext cx="2686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9630" y="4629150"/>
            <a:ext cx="685800" cy="445294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27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103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 spc="-38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lnSpc>
          <a:spcPct val="95000"/>
        </a:lnSpc>
        <a:spcBef>
          <a:spcPts val="1050"/>
        </a:spcBef>
        <a:spcAft>
          <a:spcPts val="150"/>
        </a:spcAft>
        <a:buClr>
          <a:schemeClr val="accent1"/>
        </a:buClr>
        <a:buSzPct val="80000"/>
        <a:buFont typeface="Arial" pitchFamily="34" charset="0"/>
        <a:buChar char="•"/>
        <a:defRPr sz="1350" kern="1200" spc="8" baseline="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Lesson </a:t>
            </a:r>
            <a:r>
              <a:rPr lang="en-US" sz="40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201168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Counting in 5s</a:t>
            </a:r>
            <a:endParaRPr lang="en-US" sz="3400" dirty="0"/>
          </a:p>
          <a:p>
            <a:pPr marL="0" indent="0" algn="ctr">
              <a:buNone/>
            </a:pPr>
            <a:r>
              <a:rPr lang="en-US" sz="3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from 0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914400" y="329184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 forwards and backwards in 5s from 0</a:t>
            </a:r>
            <a:endParaRPr lang="en-US" sz="2200"/>
          </a:p>
          <a:p>
            <a:pPr marL="0" indent="0" algn="ctr">
              <a:buNone/>
            </a:pPr>
            <a:r>
              <a:rPr lang="en-US" sz="2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and use this </a:t>
            </a:r>
            <a:r>
              <a:rPr lang="en-US" sz="2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to </a:t>
            </a:r>
            <a:r>
              <a:rPr lang="en-US" sz="2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solve counting problems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0" y="43891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Year 2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0342" y="750916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Learning Objective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01782" y="1665316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count forwards and backwards in 5s from 0 and use this </a:t>
            </a: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to </a:t>
            </a: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solve counting problems</a:t>
            </a: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.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68580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What You Need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25151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Pencil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525151" y="31089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900" b="1" dirty="0">
              <a:solidFill>
                <a:srgbClr val="0A1F44"/>
              </a:solidFill>
              <a:latin typeface="Comic Sans MS" pitchFamily="34" charset="0"/>
              <a:ea typeface="Comic Sans MS" pitchFamily="34" charset="-122"/>
              <a:cs typeface="Comic Sans MS" pitchFamily="34" charset="-120"/>
            </a:endParaRPr>
          </a:p>
          <a:p>
            <a:pPr marL="0" indent="0" algn="ctr">
              <a:buNone/>
            </a:pPr>
            <a:r>
              <a:rPr lang="en-US" sz="19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Paper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525151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Counters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457200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667512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525151" y="342900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2628271" y="342900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57200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667512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689443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What we are learning today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550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Read aloud to your child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57200" y="1526482"/>
            <a:ext cx="5605840" cy="10452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Today we are counting in 5s. Counting in 5s means adding 5 each time.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95121" y="2763543"/>
            <a:ext cx="5745097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We can use our hands to help because each hand has 5 fingers.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95121" y="3403623"/>
            <a:ext cx="6665053" cy="155699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When we count in 5s, the numbers end in 0 or 5. We will use this pattern to help us count more quickly.</a:t>
            </a:r>
            <a:endParaRPr lang="en-US" sz="2400" dirty="0"/>
          </a:p>
        </p:txBody>
      </p:sp>
      <p:pic>
        <p:nvPicPr>
          <p:cNvPr id="20" name="Hands Pictur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2789" y="3413018"/>
            <a:ext cx="1200000" cy="14354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560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Teach and Practise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65760" y="951463"/>
            <a:ext cx="5548640" cy="14479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Hold up one hand and say 5.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Hold up two hands and say 10. Continue: 15, 20, 25, 30.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38347" y="2352349"/>
            <a:ext cx="671568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Write the sequence: 0, 5, 10, 15, 20, 25, 30.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38347" y="3151434"/>
            <a:ext cx="6660859" cy="14479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Now count backwards from 30 in 5s: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30, 25, 20, 15, 10, 5, 0. </a:t>
            </a:r>
          </a:p>
          <a:p>
            <a:pPr marL="0" indent="0" algn="ctr">
              <a:buNone/>
            </a:pPr>
            <a:r>
              <a:rPr lang="en-US" sz="2400" i="1" dirty="0">
                <a:solidFill>
                  <a:srgbClr val="0070C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Notice the ones digits alternate between 5 and 0.</a:t>
            </a:r>
            <a:endParaRPr lang="en-US" sz="2400" i="1" dirty="0">
              <a:solidFill>
                <a:srgbClr val="0070C0"/>
              </a:solidFill>
            </a:endParaRPr>
          </a:p>
        </p:txBody>
      </p:sp>
      <p:pic>
        <p:nvPicPr>
          <p:cNvPr id="20" name="Hands Picture"/>
          <p:cNvPicPr>
            <a:picLocks noChangeAspect="1"/>
          </p:cNvPicPr>
          <p:nvPr/>
        </p:nvPicPr>
        <p:blipFill>
          <a:blip r:embed="rId3"/>
          <a:srcRect l="-1" r="49830"/>
          <a:stretch>
            <a:fillRect/>
          </a:stretch>
        </p:blipFill>
        <p:spPr>
          <a:xfrm>
            <a:off x="7324125" y="280343"/>
            <a:ext cx="502804" cy="445154"/>
          </a:xfrm>
          <a:prstGeom prst="roundRect">
            <a:avLst>
              <a:gd name="adj" fmla="val 8000"/>
            </a:avLst>
          </a:prstGeom>
        </p:spPr>
      </p:pic>
      <p:pic>
        <p:nvPicPr>
          <p:cNvPr id="6" name="Hands Picture">
            <a:extLst>
              <a:ext uri="{FF2B5EF4-FFF2-40B4-BE49-F238E27FC236}">
                <a16:creationId xmlns:a16="http://schemas.microsoft.com/office/drawing/2014/main" id="{B83B90E3-B84D-F7F6-4BE5-5C9AB2C4DA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872"/>
          <a:stretch>
            <a:fillRect/>
          </a:stretch>
        </p:blipFill>
        <p:spPr>
          <a:xfrm>
            <a:off x="7901833" y="280343"/>
            <a:ext cx="502804" cy="445154"/>
          </a:xfrm>
          <a:prstGeom prst="roundRect">
            <a:avLst>
              <a:gd name="adj" fmla="val 8000"/>
            </a:avLst>
          </a:prstGeom>
        </p:spPr>
      </p:pic>
      <p:pic>
        <p:nvPicPr>
          <p:cNvPr id="7" name="Hands Picture">
            <a:extLst>
              <a:ext uri="{FF2B5EF4-FFF2-40B4-BE49-F238E27FC236}">
                <a16:creationId xmlns:a16="http://schemas.microsoft.com/office/drawing/2014/main" id="{356A3567-3963-E1EA-6CA6-58BC5E2E3D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7853"/>
          <a:stretch>
            <a:fillRect/>
          </a:stretch>
        </p:blipFill>
        <p:spPr>
          <a:xfrm>
            <a:off x="7319065" y="872978"/>
            <a:ext cx="502804" cy="445154"/>
          </a:xfrm>
          <a:prstGeom prst="roundRect">
            <a:avLst>
              <a:gd name="adj" fmla="val 8000"/>
            </a:avLst>
          </a:prstGeom>
        </p:spPr>
      </p:pic>
      <p:pic>
        <p:nvPicPr>
          <p:cNvPr id="8" name="Hands Picture">
            <a:extLst>
              <a:ext uri="{FF2B5EF4-FFF2-40B4-BE49-F238E27FC236}">
                <a16:creationId xmlns:a16="http://schemas.microsoft.com/office/drawing/2014/main" id="{638840D2-C2CD-A45A-66A1-4D6F1819BA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1802"/>
          <a:stretch>
            <a:fillRect/>
          </a:stretch>
        </p:blipFill>
        <p:spPr>
          <a:xfrm>
            <a:off x="7901833" y="872978"/>
            <a:ext cx="464728" cy="445154"/>
          </a:xfrm>
          <a:prstGeom prst="roundRect">
            <a:avLst>
              <a:gd name="adj" fmla="val 8000"/>
            </a:avLst>
          </a:prstGeom>
        </p:spPr>
      </p:pic>
      <p:pic>
        <p:nvPicPr>
          <p:cNvPr id="9" name="Hands Picture">
            <a:extLst>
              <a:ext uri="{FF2B5EF4-FFF2-40B4-BE49-F238E27FC236}">
                <a16:creationId xmlns:a16="http://schemas.microsoft.com/office/drawing/2014/main" id="{63DFD5AD-A5B3-6DE3-4D61-A8F8248705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7853"/>
          <a:stretch>
            <a:fillRect/>
          </a:stretch>
        </p:blipFill>
        <p:spPr>
          <a:xfrm>
            <a:off x="7319065" y="1420514"/>
            <a:ext cx="502804" cy="445154"/>
          </a:xfrm>
          <a:prstGeom prst="roundRect">
            <a:avLst>
              <a:gd name="adj" fmla="val 8000"/>
            </a:avLst>
          </a:prstGeom>
        </p:spPr>
      </p:pic>
      <p:pic>
        <p:nvPicPr>
          <p:cNvPr id="10" name="Hands Picture">
            <a:extLst>
              <a:ext uri="{FF2B5EF4-FFF2-40B4-BE49-F238E27FC236}">
                <a16:creationId xmlns:a16="http://schemas.microsoft.com/office/drawing/2014/main" id="{FF4FF2F2-D3EE-9AB5-D7B8-759C6E00F8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1802" b="-1"/>
          <a:stretch>
            <a:fillRect/>
          </a:stretch>
        </p:blipFill>
        <p:spPr>
          <a:xfrm>
            <a:off x="7901833" y="1420514"/>
            <a:ext cx="464728" cy="445154"/>
          </a:xfrm>
          <a:prstGeom prst="roundRect">
            <a:avLst>
              <a:gd name="adj" fmla="val 8000"/>
            </a:avLst>
          </a:prstGeom>
        </p:spPr>
      </p:pic>
      <p:pic>
        <p:nvPicPr>
          <p:cNvPr id="12" name="Hands Picture">
            <a:extLst>
              <a:ext uri="{FF2B5EF4-FFF2-40B4-BE49-F238E27FC236}">
                <a16:creationId xmlns:a16="http://schemas.microsoft.com/office/drawing/2014/main" id="{3A2159E9-E3C2-2DD6-77E5-41C278865D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" r="49830"/>
          <a:stretch>
            <a:fillRect/>
          </a:stretch>
        </p:blipFill>
        <p:spPr>
          <a:xfrm>
            <a:off x="7355306" y="2837615"/>
            <a:ext cx="502804" cy="445154"/>
          </a:xfrm>
          <a:prstGeom prst="roundRect">
            <a:avLst>
              <a:gd name="adj" fmla="val 8000"/>
            </a:avLst>
          </a:prstGeom>
        </p:spPr>
      </p:pic>
      <p:pic>
        <p:nvPicPr>
          <p:cNvPr id="13" name="Hands Picture">
            <a:extLst>
              <a:ext uri="{FF2B5EF4-FFF2-40B4-BE49-F238E27FC236}">
                <a16:creationId xmlns:a16="http://schemas.microsoft.com/office/drawing/2014/main" id="{D91DB3E5-2E20-E371-20C6-AD7CB4F198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872"/>
          <a:stretch>
            <a:fillRect/>
          </a:stretch>
        </p:blipFill>
        <p:spPr>
          <a:xfrm>
            <a:off x="7933014" y="2837615"/>
            <a:ext cx="502804" cy="445154"/>
          </a:xfrm>
          <a:prstGeom prst="roundRect">
            <a:avLst>
              <a:gd name="adj" fmla="val 8000"/>
            </a:avLst>
          </a:prstGeom>
        </p:spPr>
      </p:pic>
      <p:pic>
        <p:nvPicPr>
          <p:cNvPr id="14" name="Hands Picture">
            <a:extLst>
              <a:ext uri="{FF2B5EF4-FFF2-40B4-BE49-F238E27FC236}">
                <a16:creationId xmlns:a16="http://schemas.microsoft.com/office/drawing/2014/main" id="{6185AC07-1280-900B-EBF6-EE2EC28EE2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7853"/>
          <a:stretch>
            <a:fillRect/>
          </a:stretch>
        </p:blipFill>
        <p:spPr>
          <a:xfrm>
            <a:off x="7350246" y="3430250"/>
            <a:ext cx="502804" cy="445154"/>
          </a:xfrm>
          <a:prstGeom prst="roundRect">
            <a:avLst>
              <a:gd name="adj" fmla="val 8000"/>
            </a:avLst>
          </a:prstGeom>
        </p:spPr>
      </p:pic>
      <p:pic>
        <p:nvPicPr>
          <p:cNvPr id="15" name="Hands Picture">
            <a:extLst>
              <a:ext uri="{FF2B5EF4-FFF2-40B4-BE49-F238E27FC236}">
                <a16:creationId xmlns:a16="http://schemas.microsoft.com/office/drawing/2014/main" id="{9E69CD6A-7806-CC9D-3FCE-DFACD52848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1802"/>
          <a:stretch>
            <a:fillRect/>
          </a:stretch>
        </p:blipFill>
        <p:spPr>
          <a:xfrm>
            <a:off x="7933014" y="3430250"/>
            <a:ext cx="464728" cy="445154"/>
          </a:xfrm>
          <a:prstGeom prst="roundRect">
            <a:avLst>
              <a:gd name="adj" fmla="val 8000"/>
            </a:avLst>
          </a:prstGeom>
        </p:spPr>
      </p:pic>
      <p:pic>
        <p:nvPicPr>
          <p:cNvPr id="16" name="Hands Picture">
            <a:extLst>
              <a:ext uri="{FF2B5EF4-FFF2-40B4-BE49-F238E27FC236}">
                <a16:creationId xmlns:a16="http://schemas.microsoft.com/office/drawing/2014/main" id="{12DF2E2E-5CBF-45DC-FB27-BD01EBE905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7853"/>
          <a:stretch>
            <a:fillRect/>
          </a:stretch>
        </p:blipFill>
        <p:spPr>
          <a:xfrm>
            <a:off x="7350246" y="3977786"/>
            <a:ext cx="502804" cy="445154"/>
          </a:xfrm>
          <a:prstGeom prst="roundRect">
            <a:avLst>
              <a:gd name="adj" fmla="val 8000"/>
            </a:avLst>
          </a:prstGeom>
        </p:spPr>
      </p:pic>
      <p:pic>
        <p:nvPicPr>
          <p:cNvPr id="17" name="Hands Picture">
            <a:extLst>
              <a:ext uri="{FF2B5EF4-FFF2-40B4-BE49-F238E27FC236}">
                <a16:creationId xmlns:a16="http://schemas.microsoft.com/office/drawing/2014/main" id="{B84B75E1-CDBA-FD05-BA06-E5365F3016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1802" b="-1"/>
          <a:stretch>
            <a:fillRect/>
          </a:stretch>
        </p:blipFill>
        <p:spPr>
          <a:xfrm>
            <a:off x="7933014" y="3977786"/>
            <a:ext cx="464728" cy="445154"/>
          </a:xfrm>
          <a:prstGeom prst="roundRect">
            <a:avLst>
              <a:gd name="adj" fmla="val 8000"/>
            </a:avLst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560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Worked Examples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550000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Counting forwards from 0: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0, 5, 10, 15, 20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Counting backwards from 25: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25, 20, 15, 10, 5, 0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Five hands have 25 fingers: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5, 10, 15, 20, 25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4) Seven 5p coins make 35p: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5, 10, 15, 20, 25, 30, 35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i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Each time we add 5 more!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20" name="Hands Picture"/>
          <p:cNvPicPr>
            <a:picLocks noChangeAspect="1"/>
          </p:cNvPicPr>
          <p:nvPr/>
        </p:nvPicPr>
        <p:blipFill>
          <a:blip r:embed="rId3"/>
          <a:srcRect l="8797" t="17184" r="7529" b="21090"/>
          <a:stretch>
            <a:fillRect/>
          </a:stretch>
        </p:blipFill>
        <p:spPr>
          <a:xfrm>
            <a:off x="4995062" y="1545336"/>
            <a:ext cx="3755746" cy="1847088"/>
          </a:xfrm>
          <a:prstGeom prst="roundRect">
            <a:avLst>
              <a:gd name="adj" fmla="val 8000"/>
            </a:avLst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560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Your Tasks (1–2)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6318504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Task 1: Fill in the missing numbers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a) 0, 5, __, 15, __, 25, __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b) 10, 15, 20, __, 30, __, 40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c) 35, 30, __, 20, __, 10, __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Task 2: Tick the numbers in the 5s pattern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5, 12, 15, 20, 23, 25, 31, 35, 40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i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Which numbers end in 0 or 5?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20" name="Hands Picture"/>
          <p:cNvPicPr>
            <a:picLocks noChangeAspect="1"/>
          </p:cNvPicPr>
          <p:nvPr/>
        </p:nvPicPr>
        <p:blipFill>
          <a:blip r:embed="rId3"/>
          <a:srcRect l="18704" r="22732" b="41669"/>
          <a:stretch>
            <a:fillRect/>
          </a:stretch>
        </p:blipFill>
        <p:spPr>
          <a:xfrm>
            <a:off x="7214616" y="3690473"/>
            <a:ext cx="1271016" cy="10095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560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Your Tasks (3–4)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00000"/>
            <a:ext cx="64867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Task 3: Write the next five numbers after 40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1491600"/>
            <a:ext cx="5400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when counting in 5s.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431520" y="2157300"/>
            <a:ext cx="5400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Task 4: Solve these problems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365760" y="2886060"/>
            <a:ext cx="5100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a) A glove shop packs gloves in sets of 5. How many gloves are in 4 sets?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98640" y="3523380"/>
            <a:ext cx="5400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b) There are 5 petals on each flower. How many petals on 8 flowers?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65760" y="4243500"/>
            <a:ext cx="5100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c) Riya counts 5, 10, 15, 20. What are the next three numbers?</a:t>
            </a:r>
            <a:endParaRPr lang="en-US" sz="1800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BF13A32-2D0C-359E-C848-02AC268191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323643" y="1834934"/>
            <a:ext cx="494224" cy="147363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F441645-BAC6-4948-1E59-4DB485057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323643" y="2515004"/>
            <a:ext cx="494224" cy="147363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B04EA8B-480C-F38F-5A7A-26237A6848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323643" y="3195073"/>
            <a:ext cx="494224" cy="147363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348EDC6-DD8D-EFDD-1358-5100BC965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323644" y="3872444"/>
            <a:ext cx="494224" cy="14736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Task 5 and Think Deeper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 backwards in 5s from 45 to 0 and write the full sequence.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92024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Think like a mathematician: Why do numbers in the 5s pattern always end in 0 or 5?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57200" y="27432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How can this help you check your work?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57200" y="34747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45, 40, 35, 30, 25, 20, 15, 10, 5, 0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Independent Practice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320040" y="914400"/>
            <a:ext cx="2651760" cy="3931920"/>
          </a:xfrm>
          <a:prstGeom prst="roundRect">
            <a:avLst>
              <a:gd name="adj" fmla="val 6897"/>
            </a:avLst>
          </a:prstGeom>
          <a:solidFill>
            <a:srgbClr val="FFE8E8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320040" y="987552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1 – Support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29768" y="1371600"/>
            <a:ext cx="2432304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1. Fill in: 5, 10, __, 20, 25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2. Fill in: 0, 5, __, 15, 20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3. What comes next? 10, 15, 20, __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4. What comes next? 20, 25, 30, __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5. True or false? 12 is in the 5s pattern.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6. True or false? 25 is in the 5s pattern.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7. Count in 5s from 0 to 30.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8. Circle the 5s numbers: 5, 8, 10, 13, 15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9. How many fingers on 3 hands?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10. Count back: 30, 25, __, 15, 10</a:t>
            </a:r>
          </a:p>
        </p:txBody>
      </p:sp>
      <p:sp>
        <p:nvSpPr>
          <p:cNvPr id="6" name="Shape 4"/>
          <p:cNvSpPr/>
          <p:nvPr/>
        </p:nvSpPr>
        <p:spPr>
          <a:xfrm>
            <a:off x="3154680" y="914400"/>
            <a:ext cx="2651760" cy="3931920"/>
          </a:xfrm>
          <a:prstGeom prst="roundRect">
            <a:avLst>
              <a:gd name="adj" fmla="val 6897"/>
            </a:avLst>
          </a:prstGeom>
          <a:solidFill>
            <a:srgbClr val="E0E8F8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3154680" y="987552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2 – Core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3264408" y="1371600"/>
            <a:ext cx="2432304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1. Fill in: 5, 10, 15, __, __, 30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2. Fill in: 25, 30, __, __, 45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3. What comes next? 35, 40, 45, __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4. Count back: 50, 45, __, __, 30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5. True or false? 40 is in the 5s pattern.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6. True or false? 33 is in the 5s pattern.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7. Circle the odd one out: 10, 15, 18, 20, 25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8. 7 bags of 5 apples. How many?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9. Fill in: 0, __, 10, __, 20, __, 30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10. What is 9 groups of 5?</a:t>
            </a:r>
          </a:p>
        </p:txBody>
      </p:sp>
      <p:sp>
        <p:nvSpPr>
          <p:cNvPr id="9" name="Shape 7"/>
          <p:cNvSpPr/>
          <p:nvPr/>
        </p:nvSpPr>
        <p:spPr>
          <a:xfrm>
            <a:off x="5989320" y="914400"/>
            <a:ext cx="2651760" cy="3931920"/>
          </a:xfrm>
          <a:prstGeom prst="roundRect">
            <a:avLst>
              <a:gd name="adj" fmla="val 6897"/>
            </a:avLst>
          </a:prstGeom>
          <a:solidFill>
            <a:srgbClr val="F0E8FF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5989320" y="987552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3 – Stretch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099048" y="1371600"/>
            <a:ext cx="2432304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1. Fill in: 45, 50, __, __, 65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2. Count back: 60, __, __, 45, __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3. Stickers come in 5s. How many in 12 packs?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4. True or false? 55 is in the 5s pattern.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5. True or false? 52 is in the 5s pattern.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6. Fill in: __, __, 70, 75, 80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7. Amy says: 95, 90, 85, 70, 65. Find the mistake.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8. What is 15 groups of 5?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9. Circle NOT in the 5s pattern: 35, 42, 50, 53, 60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10. Explain how you know 100 is in the 5s pattern.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Answers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228600" y="1261769"/>
            <a:ext cx="2332408" cy="3698851"/>
          </a:xfrm>
          <a:prstGeom prst="roundRect">
            <a:avLst>
              <a:gd name="adj" fmla="val 6897"/>
            </a:avLst>
          </a:prstGeom>
          <a:solidFill>
            <a:srgbClr val="FFE8E8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4" name="Text 2"/>
          <p:cNvSpPr/>
          <p:nvPr/>
        </p:nvSpPr>
        <p:spPr>
          <a:xfrm>
            <a:off x="228600" y="1334921"/>
            <a:ext cx="2332408" cy="34407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1 – Support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11898" y="1718969"/>
            <a:ext cx="2139381" cy="31827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1. 15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2. 10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3. 25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4. 35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5. False – 12 ends in 2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6. True – 25 ends in 5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7. 0, 5, 10, 15, 20, 25, 30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8. 5, 10, 15 (not 8 or 13)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9. 15 fingers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10. 20</a:t>
            </a:r>
          </a:p>
        </p:txBody>
      </p:sp>
      <p:sp>
        <p:nvSpPr>
          <p:cNvPr id="6" name="Shape 4"/>
          <p:cNvSpPr/>
          <p:nvPr/>
        </p:nvSpPr>
        <p:spPr>
          <a:xfrm>
            <a:off x="3063240" y="1261769"/>
            <a:ext cx="2332408" cy="3698851"/>
          </a:xfrm>
          <a:prstGeom prst="roundRect">
            <a:avLst>
              <a:gd name="adj" fmla="val 6897"/>
            </a:avLst>
          </a:prstGeom>
          <a:solidFill>
            <a:srgbClr val="E0E8F8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7" name="Text 5"/>
          <p:cNvSpPr/>
          <p:nvPr/>
        </p:nvSpPr>
        <p:spPr>
          <a:xfrm>
            <a:off x="3063240" y="1334921"/>
            <a:ext cx="2332408" cy="34407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2 – Core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146538" y="1718969"/>
            <a:ext cx="2139381" cy="31827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1. 20, 25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2. 35, 40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3. 50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4. 40, 35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5. True – 40 ends in 0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6. False – 33 ends in 3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7. 18 (not a multiple of 5)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8. 35 apples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9. 5, 15, 25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10. 45</a:t>
            </a:r>
          </a:p>
        </p:txBody>
      </p:sp>
      <p:sp>
        <p:nvSpPr>
          <p:cNvPr id="9" name="Shape 7"/>
          <p:cNvSpPr/>
          <p:nvPr/>
        </p:nvSpPr>
        <p:spPr>
          <a:xfrm>
            <a:off x="5897880" y="1261769"/>
            <a:ext cx="2332408" cy="3698851"/>
          </a:xfrm>
          <a:prstGeom prst="roundRect">
            <a:avLst>
              <a:gd name="adj" fmla="val 6897"/>
            </a:avLst>
          </a:prstGeom>
          <a:solidFill>
            <a:srgbClr val="F0E8FF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10" name="Text 8"/>
          <p:cNvSpPr/>
          <p:nvPr/>
        </p:nvSpPr>
        <p:spPr>
          <a:xfrm>
            <a:off x="5897880" y="1334921"/>
            <a:ext cx="2332408" cy="34407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3 – Stretch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981178" y="1718969"/>
            <a:ext cx="2139381" cy="31827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1. 55, 60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2. 55, 50, 40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3. 60 stickers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4. True – 55 ends in 5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5. False – 52 ends in 2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6. 60, 65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7. Missing 80 (should be 95, 90, 85, 80, 75, 70, 65)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8. 75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9. 42 and 53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10. 100 ends in 0, so it is in the 5s pattern.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Reflection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822960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Finish this sentence</a:t>
            </a: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:</a:t>
            </a:r>
            <a:endParaRPr lang="en-US" sz="2400" dirty="0"/>
          </a:p>
          <a:p>
            <a:pPr marL="0" indent="0">
              <a:buNone/>
            </a:pP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“I can recognise counting in 5s because...”</a:t>
            </a:r>
            <a:endParaRPr lang="en-US" sz="2400"/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r>
              <a:rPr lang="en-US" sz="2400" i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Think about what patterns you noticed today.</a:t>
            </a:r>
            <a:endParaRPr lang="en-US" sz="2400" dirty="0"/>
          </a:p>
          <a:p>
            <a:pPr marL="0" indent="0">
              <a:buNone/>
            </a:pPr>
            <a:r>
              <a:rPr lang="en-US" sz="2400" b="1" i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Well done for learning to count in 5s!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NEW" id="{53790DA8-B355-4040-A4A7-96263A172F20}" vid="{512ADB29-0569-4A39-AB21-9868B6F69B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L2_</Template>
  <TotalTime>0</TotalTime>
  <Words>1172</Words>
  <Application>Microsoft Office PowerPoint</Application>
  <PresentationFormat>On-screen Show (16:9)</PresentationFormat>
  <Paragraphs>152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Century Schoolbook</vt:lpstr>
      <vt:lpstr>Comic Sans MS</vt:lpstr>
      <vt:lpstr>Wingdings 2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Galina Doychinova</dc:creator>
  <cp:lastModifiedBy>Galina Doychinova</cp:lastModifiedBy>
  <cp:revision>1</cp:revision>
  <dcterms:created xsi:type="dcterms:W3CDTF">2026-05-09T18:06:12Z</dcterms:created>
  <dcterms:modified xsi:type="dcterms:W3CDTF">2026-05-10T11:45:40Z</dcterms:modified>
</cp:coreProperties>
</file>