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5"/>
  </p:notes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CDDFF-9F3A-4509-8598-9F06D0B28D70}" v="27" dt="2026-05-12T19:29:52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addSld delSld modSld delMainMaster modMainMaster">
      <pc:chgData name="Galina Doychinova" userId="0fb7927745f0c6c3" providerId="LiveId" clId="{403A5934-DEB0-4C53-872A-117AF44D2478}" dt="2026-05-12T19:30:07.084" v="49" actId="47"/>
      <pc:docMkLst>
        <pc:docMk/>
      </pc:docMkLst>
      <pc:sldChg chg="modSp mod modAnim">
        <pc:chgData name="Galina Doychinova" userId="0fb7927745f0c6c3" providerId="LiveId" clId="{403A5934-DEB0-4C53-872A-117AF44D2478}" dt="2026-05-09T19:02:48.960" v="7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09T19:02:01.003" v="1" actId="403"/>
          <ac:spMkLst>
            <pc:docMk/>
            <pc:sldMk cId="0" sldId="261"/>
            <ac:spMk id="3" creationId="{00000000-0000-0000-0000-000000000000}"/>
          </ac:spMkLst>
        </pc:spChg>
        <pc:picChg chg="mod">
          <ac:chgData name="Galina Doychinova" userId="0fb7927745f0c6c3" providerId="LiveId" clId="{403A5934-DEB0-4C53-872A-117AF44D2478}" dt="2026-05-09T19:02:16.436" v="3" actId="1076"/>
          <ac:picMkLst>
            <pc:docMk/>
            <pc:sldMk cId="0" sldId="261"/>
            <ac:picMk id="20" creationId="{00000000-0000-0000-0000-000000000000}"/>
          </ac:picMkLst>
        </pc:picChg>
      </pc:sldChg>
      <pc:sldChg chg="addSp modSp mod modAnim">
        <pc:chgData name="Galina Doychinova" userId="0fb7927745f0c6c3" providerId="LiveId" clId="{403A5934-DEB0-4C53-872A-117AF44D2478}" dt="2026-05-10T11:25:30.796" v="37" actId="107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09T19:03:15.387" v="10" actId="1076"/>
          <ac:spMkLst>
            <pc:docMk/>
            <pc:sldMk cId="0" sldId="262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0T11:25:30.796" v="37" actId="1076"/>
          <ac:picMkLst>
            <pc:docMk/>
            <pc:sldMk cId="0" sldId="262"/>
            <ac:picMk id="4" creationId="{76E17C07-9874-B44B-834C-017AF2C22201}"/>
          </ac:picMkLst>
        </pc:picChg>
      </pc:sldChg>
      <pc:sldChg chg="modSp mod modAnim">
        <pc:chgData name="Galina Doychinova" userId="0fb7927745f0c6c3" providerId="LiveId" clId="{403A5934-DEB0-4C53-872A-117AF44D2478}" dt="2026-05-09T19:04:47.551" v="24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09T19:04:19.905" v="17" actId="1076"/>
          <ac:spMkLst>
            <pc:docMk/>
            <pc:sldMk cId="0" sldId="264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04:35.301" v="20" actId="1076"/>
          <ac:spMkLst>
            <pc:docMk/>
            <pc:sldMk cId="0" sldId="264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04:46.188" v="23" actId="1076"/>
          <ac:spMkLst>
            <pc:docMk/>
            <pc:sldMk cId="0" sldId="264"/>
            <ac:spMk id="9" creationId="{00000000-0000-0000-0000-000000000000}"/>
          </ac:spMkLst>
        </pc:spChg>
      </pc:sldChg>
      <pc:sldChg chg="addSp modSp mod modAnim">
        <pc:chgData name="Galina Doychinova" userId="0fb7927745f0c6c3" providerId="LiveId" clId="{403A5934-DEB0-4C53-872A-117AF44D2478}" dt="2026-05-10T11:26:59.543" v="43" actId="1076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10T11:26:54.301" v="41" actId="1076"/>
          <ac:spMkLst>
            <pc:docMk/>
            <pc:sldMk cId="0" sldId="265"/>
            <ac:spMk id="6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0T11:26:59.543" v="43" actId="1076"/>
          <ac:picMkLst>
            <pc:docMk/>
            <pc:sldMk cId="0" sldId="265"/>
            <ac:picMk id="7" creationId="{05C4A114-96F9-5224-F891-E96684278CC7}"/>
          </ac:picMkLst>
        </pc:picChg>
      </pc:sldChg>
      <pc:sldChg chg="modSp mod">
        <pc:chgData name="Galina Doychinova" userId="0fb7927745f0c6c3" providerId="LiveId" clId="{403A5934-DEB0-4C53-872A-117AF44D2478}" dt="2026-05-10T11:27:33.208" v="45" actId="107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0T11:27:33.208" v="45" actId="1076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7:33.208" v="45" actId="1076"/>
          <ac:spMkLst>
            <pc:docMk/>
            <pc:sldMk cId="0" sldId="26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7:33.208" v="45" actId="1076"/>
          <ac:spMkLst>
            <pc:docMk/>
            <pc:sldMk cId="0" sldId="266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7:33.208" v="45" actId="1076"/>
          <ac:spMkLst>
            <pc:docMk/>
            <pc:sldMk cId="0" sldId="266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7:33.208" v="45" actId="1076"/>
          <ac:spMkLst>
            <pc:docMk/>
            <pc:sldMk cId="0" sldId="266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7:33.208" v="45" actId="1076"/>
          <ac:spMkLst>
            <pc:docMk/>
            <pc:sldMk cId="0" sldId="26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7:33.208" v="45" actId="1076"/>
          <ac:spMkLst>
            <pc:docMk/>
            <pc:sldMk cId="0" sldId="266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7:33.208" v="45" actId="1076"/>
          <ac:spMkLst>
            <pc:docMk/>
            <pc:sldMk cId="0" sldId="266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7:33.208" v="45" actId="1076"/>
          <ac:spMkLst>
            <pc:docMk/>
            <pc:sldMk cId="0" sldId="266"/>
            <ac:spMk id="11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0T11:28:16.173" v="47" actId="107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0T11:28:16.173" v="47" actId="1076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8:16.173" v="47" actId="1076"/>
          <ac:spMkLst>
            <pc:docMk/>
            <pc:sldMk cId="0" sldId="26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8:16.173" v="47" actId="1076"/>
          <ac:spMkLst>
            <pc:docMk/>
            <pc:sldMk cId="0" sldId="267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8:16.173" v="47" actId="1076"/>
          <ac:spMkLst>
            <pc:docMk/>
            <pc:sldMk cId="0" sldId="267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8:16.173" v="47" actId="1076"/>
          <ac:spMkLst>
            <pc:docMk/>
            <pc:sldMk cId="0" sldId="267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8:16.173" v="47" actId="1076"/>
          <ac:spMkLst>
            <pc:docMk/>
            <pc:sldMk cId="0" sldId="267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8:16.173" v="47" actId="1076"/>
          <ac:spMkLst>
            <pc:docMk/>
            <pc:sldMk cId="0" sldId="267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8:16.173" v="47" actId="1076"/>
          <ac:spMkLst>
            <pc:docMk/>
            <pc:sldMk cId="0" sldId="267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1:28:16.173" v="47" actId="1076"/>
          <ac:spMkLst>
            <pc:docMk/>
            <pc:sldMk cId="0" sldId="267"/>
            <ac:spMk id="11" creationId="{00000000-0000-0000-0000-000000000000}"/>
          </ac:spMkLst>
        </pc:spChg>
      </pc:sldChg>
      <pc:sldChg chg="add del">
        <pc:chgData name="Galina Doychinova" userId="0fb7927745f0c6c3" providerId="LiveId" clId="{403A5934-DEB0-4C53-872A-117AF44D2478}" dt="2026-05-12T19:30:07.084" v="49" actId="47"/>
        <pc:sldMkLst>
          <pc:docMk/>
          <pc:sldMk cId="0" sldId="296"/>
        </pc:sldMkLst>
      </pc:sldChg>
      <pc:sldMasterChg chg="addSp modSp">
        <pc:chgData name="Galina Doychinova" userId="0fb7927745f0c6c3" providerId="LiveId" clId="{403A5934-DEB0-4C53-872A-117AF44D2478}" dt="2026-05-09T19:07:05.501" v="33"/>
        <pc:sldMasterMkLst>
          <pc:docMk/>
          <pc:sldMasterMk cId="2977103946" sldId="2147483650"/>
        </pc:sldMasterMkLst>
        <pc:picChg chg="add mod">
          <ac:chgData name="Galina Doychinova" userId="0fb7927745f0c6c3" providerId="LiveId" clId="{403A5934-DEB0-4C53-872A-117AF44D2478}" dt="2026-05-09T19:07:05.501" v="33"/>
          <ac:picMkLst>
            <pc:docMk/>
            <pc:sldMasterMk cId="2977103946" sldId="2147483650"/>
            <ac:picMk id="8" creationId="{056DE0B8-36B8-5818-8B4B-8171FAF5FC76}"/>
          </ac:picMkLst>
        </pc:picChg>
      </pc:sldMasterChg>
      <pc:sldMasterChg chg="del delSldLayout">
        <pc:chgData name="Galina Doychinova" userId="0fb7927745f0c6c3" providerId="LiveId" clId="{403A5934-DEB0-4C53-872A-117AF44D2478}" dt="2026-05-12T19:30:07.084" v="49" actId="47"/>
        <pc:sldMasterMkLst>
          <pc:docMk/>
          <pc:sldMasterMk cId="1495610879" sldId="2147483663"/>
        </pc:sldMasterMkLst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2374011675" sldId="2147483664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338093431" sldId="2147483665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3603075630" sldId="2147483666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1692323100" sldId="2147483667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2490394793" sldId="2147483668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919695687" sldId="2147483669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2830610930" sldId="2147483670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1093925301" sldId="2147483671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679670471" sldId="2147483672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472308698" sldId="2147483673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3187358270" sldId="2147483674"/>
          </pc:sldLayoutMkLst>
        </pc:sldLayoutChg>
        <pc:sldLayoutChg chg="del">
          <pc:chgData name="Galina Doychinova" userId="0fb7927745f0c6c3" providerId="LiveId" clId="{403A5934-DEB0-4C53-872A-117AF44D2478}" dt="2026-05-12T19:30:07.084" v="49" actId="47"/>
          <pc:sldLayoutMkLst>
            <pc:docMk/>
            <pc:sldMasterMk cId="1495610879" sldId="2147483663"/>
            <pc:sldLayoutMk cId="1929211058" sldId="214748367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056DE0B8-36B8-5818-8B4B-8171FAF5FC7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2s from 0</a:t>
            </a:r>
            <a:endParaRPr lang="en-US" sz="3400" dirty="0"/>
          </a:p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Year 2 Maths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forwards and backwards in 2s</a:t>
            </a:r>
            <a:endParaRPr lang="en-US" sz="2200"/>
          </a:p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from 0 and spot the pattern in the </a:t>
            </a:r>
            <a:r>
              <a:rPr lang="en-US" sz="2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numbers</a:t>
            </a: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Year 2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WALT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count forwards and backwards in 2s from 0 and spot the pattern in the 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numbers.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You Need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976446" y="1172781"/>
            <a:ext cx="25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Pencil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113985" y="2605201"/>
            <a:ext cx="25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Paper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2300200" y="4037621"/>
            <a:ext cx="25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20 small objects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2432686" y="1950021"/>
            <a:ext cx="25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Number line to 30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2300200" y="3260381"/>
            <a:ext cx="25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Buttons or coins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Vocabulary</a:t>
            </a:r>
            <a:endParaRPr lang="en-US" sz="3200"/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2s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46888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Even numbers</a:t>
            </a:r>
            <a:endParaRPr lang="en-US" sz="1900"/>
          </a:p>
        </p:txBody>
      </p:sp>
      <p:sp>
        <p:nvSpPr>
          <p:cNvPr id="5" name="Text 3"/>
          <p:cNvSpPr/>
          <p:nvPr/>
        </p:nvSpPr>
        <p:spPr>
          <a:xfrm>
            <a:off x="457200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Pairs</a:t>
            </a:r>
            <a:endParaRPr lang="en-US" sz="1900"/>
          </a:p>
        </p:txBody>
      </p:sp>
      <p:sp>
        <p:nvSpPr>
          <p:cNvPr id="6" name="Text 4"/>
          <p:cNvSpPr/>
          <p:nvPr/>
        </p:nvSpPr>
        <p:spPr>
          <a:xfrm>
            <a:off x="667512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Pattern</a:t>
            </a:r>
            <a:endParaRPr lang="en-US" sz="1900"/>
          </a:p>
        </p:txBody>
      </p:sp>
      <p:sp>
        <p:nvSpPr>
          <p:cNvPr id="7" name="Text 5"/>
          <p:cNvSpPr/>
          <p:nvPr/>
        </p:nvSpPr>
        <p:spPr>
          <a:xfrm>
            <a:off x="146304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Sequence</a:t>
            </a:r>
            <a:endParaRPr lang="en-US" sz="1900"/>
          </a:p>
        </p:txBody>
      </p:sp>
      <p:sp>
        <p:nvSpPr>
          <p:cNvPr id="8" name="Text 6"/>
          <p:cNvSpPr/>
          <p:nvPr/>
        </p:nvSpPr>
        <p:spPr>
          <a:xfrm>
            <a:off x="356616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Forwards</a:t>
            </a:r>
            <a:endParaRPr lang="en-US" sz="1900"/>
          </a:p>
        </p:txBody>
      </p:sp>
      <p:sp>
        <p:nvSpPr>
          <p:cNvPr id="9" name="Text 7"/>
          <p:cNvSpPr/>
          <p:nvPr/>
        </p:nvSpPr>
        <p:spPr>
          <a:xfrm>
            <a:off x="566928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Backwards</a:t>
            </a:r>
            <a:endParaRPr lang="en-US" sz="1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52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Introduction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500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Read this aloud or ask an adult to read it to you</a:t>
            </a:r>
            <a:endParaRPr lang="en-US" sz="160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48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Today we are counting in 2s. Counting in 2s means adding 2 each time.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2377440"/>
            <a:ext cx="48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can think of pairs of objects to help us.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291840"/>
            <a:ext cx="48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When we count in 2s from 0, the numbers are 0, 2, 4, 6, 8 and so on.</a:t>
            </a:r>
            <a:endParaRPr lang="en-US" sz="1800" dirty="0"/>
          </a:p>
        </p:txBody>
      </p:sp>
      <p:pic>
        <p:nvPicPr>
          <p:cNvPr id="20" name="Picture Butto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800" y="2467202"/>
            <a:ext cx="3200000" cy="21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52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Teach and Practise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48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Put your objects into pairs. Count each pair: 2, 4, 6, 8, 10.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2377440"/>
            <a:ext cx="48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these numbers: 0, 2, 4, 6, 8, 10, 12, 14, 16, 18, 20.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3291840"/>
            <a:ext cx="48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Now count backwards: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20, 18, 16, 14, 12, 10, 8, 6, 4, 2, 0.</a:t>
            </a:r>
            <a:endParaRPr lang="en-US" sz="2000" dirty="0"/>
          </a:p>
        </p:txBody>
      </p:sp>
      <p:pic>
        <p:nvPicPr>
          <p:cNvPr id="20" name="Picture Coi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203" y="2971920"/>
            <a:ext cx="3200000" cy="19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520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Worked Examples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48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Example 1: Counting forwards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0, 2, 4, 6, 8, 10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Example 2: Continue the pattern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12, 14, 16, 18, 20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Example 3: Counting backwards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14, 12, 10, 8, 6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Example 4: Pairs of socks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 pairs of socks: 2, 4, 6, 8, 10, 12, 14</a:t>
            </a:r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Notice: all these numbers are even!</a:t>
            </a:r>
            <a:endParaRPr lang="en-US" dirty="0"/>
          </a:p>
        </p:txBody>
      </p:sp>
      <p:pic>
        <p:nvPicPr>
          <p:cNvPr id="20" name="Picture Sock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047" y="2571750"/>
            <a:ext cx="3200000" cy="2133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Your Tasks </a:t>
            </a: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Part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56174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1: Fill in the missing numbers</a:t>
            </a:r>
            <a:endParaRPr lang="en-US" sz="24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a) 0, 2, __, 6, __, 10, __, 14</a:t>
            </a:r>
            <a:endParaRPr lang="en-US" sz="24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b) 4, 6, 8, __, 12, __, 16</a:t>
            </a:r>
            <a:endParaRPr lang="en-US" sz="24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20, 18, __, 14, __, 10, __, 6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2: Circle the 2s pattern</a:t>
            </a:r>
            <a:endParaRPr lang="en-US" sz="24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Which of these belong? 3, 4, 7, 8, 10, 11, 14, 15, 18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3: Extend the sequence</a:t>
            </a:r>
            <a:endParaRPr lang="en-US" sz="24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the next six numbers after 20 when counting in 2s.</a:t>
            </a:r>
            <a:endParaRPr lang="en-US" sz="2400" dirty="0"/>
          </a:p>
        </p:txBody>
      </p:sp>
      <p:pic>
        <p:nvPicPr>
          <p:cNvPr id="4" name="Picture Buttons">
            <a:extLst>
              <a:ext uri="{FF2B5EF4-FFF2-40B4-BE49-F238E27FC236}">
                <a16:creationId xmlns:a16="http://schemas.microsoft.com/office/drawing/2014/main" id="{76E17C07-9874-B44B-834C-017AF2C22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570" y="1285660"/>
            <a:ext cx="1837227" cy="12248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Your Tasks </a:t>
            </a: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Part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Solve these problems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4a: There are 2 eyes on each teddy. How many eyes do 6 teddies have?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19202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Hint: Count in 2s six times: 2, 4, 6, 8, 10, 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468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4b: There are 2 wheels on each scooter. How many wheels do 8 scooters have?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31520" y="308610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Hint: Count in 2s eight times: 2, 4, 6, 8, 10, 12, 14, 16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4c: A child counts 2, 4, 6, 8. What will they say next?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22463" y="4208966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Hint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 </a:t>
            </a: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Add 2 to 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</a:t>
            </a: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last number.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Task 5: Count Backwards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backwards in 2s from 16. Write the full sequence to 0.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9202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Start at 16, subtract 2 each time, and write each number.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2743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Remember: backwards means taking away 2 each time.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05946" y="33832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Answer: 16, 14, 12, 10, 8, 6, 4, 2, 0</a:t>
            </a:r>
            <a:endParaRPr lang="en-US" sz="2800" dirty="0"/>
          </a:p>
        </p:txBody>
      </p:sp>
      <p:pic>
        <p:nvPicPr>
          <p:cNvPr id="7" name="Picture Buttons">
            <a:extLst>
              <a:ext uri="{FF2B5EF4-FFF2-40B4-BE49-F238E27FC236}">
                <a16:creationId xmlns:a16="http://schemas.microsoft.com/office/drawing/2014/main" id="{05C4A114-96F9-5224-F891-E96684278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687" y="3931920"/>
            <a:ext cx="1457541" cy="971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Like a Mathematician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11378" y="914400"/>
            <a:ext cx="2743200" cy="3994484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1600"/>
          </a:p>
        </p:txBody>
      </p:sp>
      <p:sp>
        <p:nvSpPr>
          <p:cNvPr id="4" name="Text 2"/>
          <p:cNvSpPr/>
          <p:nvPr/>
        </p:nvSpPr>
        <p:spPr>
          <a:xfrm>
            <a:off x="111378" y="987552"/>
            <a:ext cx="2743200" cy="3715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Ones Digit Pattern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217321" y="1371600"/>
            <a:ext cx="2516177" cy="3437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do you notice about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ones digit when you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in 2s?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down the ones digits: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0, 2, 4, 6, 8, 0, 2, 4, </a:t>
            </a: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</a:t>
            </a: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, 8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ones digits repeat!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They follow </a:t>
            </a: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</a:t>
            </a: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pattern</a:t>
            </a: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0, 2, 4, 6, 8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946018" y="914400"/>
            <a:ext cx="2743200" cy="3994484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1600"/>
          </a:p>
        </p:txBody>
      </p:sp>
      <p:sp>
        <p:nvSpPr>
          <p:cNvPr id="7" name="Text 5"/>
          <p:cNvSpPr/>
          <p:nvPr/>
        </p:nvSpPr>
        <p:spPr>
          <a:xfrm>
            <a:off x="2946018" y="987552"/>
            <a:ext cx="2743200" cy="3715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Even Numbers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051961" y="1371600"/>
            <a:ext cx="2516177" cy="3437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Why are these numbers</a:t>
            </a:r>
            <a:endParaRPr lang="en-US" sz="160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called even numbers?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Even numbers can be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split into two equal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groups with nothing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left over.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 = 3 </a:t>
            </a: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+ </a:t>
            </a: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</a:t>
            </a: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= 5 </a:t>
            </a: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+</a:t>
            </a: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5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14 = 7</a:t>
            </a:r>
            <a:r>
              <a:rPr lang="en-US" sz="16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+ </a:t>
            </a: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780658" y="914400"/>
            <a:ext cx="2743200" cy="3994484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1600"/>
          </a:p>
        </p:txBody>
      </p:sp>
      <p:sp>
        <p:nvSpPr>
          <p:cNvPr id="10" name="Text 8"/>
          <p:cNvSpPr/>
          <p:nvPr/>
        </p:nvSpPr>
        <p:spPr>
          <a:xfrm>
            <a:off x="5780658" y="987552"/>
            <a:ext cx="2743200" cy="3715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Check Your Work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886601" y="1371600"/>
            <a:ext cx="2516177" cy="3437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Read each sequence aloud.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Make sure you add or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subtract 2 every time.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Use your number line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check!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Tick each answer you</a:t>
            </a:r>
            <a:endParaRPr lang="en-US" sz="16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are sure about.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Challenge and Reflection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58128" y="835507"/>
            <a:ext cx="2724293" cy="4125113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158128" y="908659"/>
            <a:ext cx="2724293" cy="3837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Challenge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73858" y="1292707"/>
            <a:ext cx="2498835" cy="35495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Tom says: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“If I count in 2s, I will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say every number.”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Is he correct?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Explain your answer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using examples.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2992768" y="835507"/>
            <a:ext cx="2724293" cy="4125113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992768" y="908659"/>
            <a:ext cx="2724293" cy="3837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About It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108498" y="1292707"/>
            <a:ext cx="2498835" cy="35495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Tom is not correct.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When you count in 2s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skip one number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each time.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For example: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0, 2, 4, 6, </a:t>
            </a: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</a:t>
            </a: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...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never say 1, 3, 5, 7.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5827408" y="835507"/>
            <a:ext cx="2724293" cy="4125113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827408" y="908659"/>
            <a:ext cx="2724293" cy="3837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Reflection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943138" y="1292707"/>
            <a:ext cx="2498835" cy="35495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Finish this sentence: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“When I count in 2s,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notice...”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about: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- the pattern in the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ones digits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- why they are all</a:t>
            </a:r>
            <a:endParaRPr lang="en-US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even numbers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Well Done!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Today you learned to</a:t>
            </a: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forwards in 2s from 0 to 20 and beyond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backwards in 2s from 20 to 0.</a:t>
            </a: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Spot the pattern in the ones digits: 0, 2, 4, 6, 8.</a:t>
            </a:r>
            <a:endParaRPr lang="en-US" sz="240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Recognise that counting in 2s gives even numbers.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Key fact</a:t>
            </a: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Even numbers can always be split into two equal groups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i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Great work, mathematician!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templateNEW</Template>
  <TotalTime>0</TotalTime>
  <Words>904</Words>
  <Application>Microsoft Office PowerPoint</Application>
  <PresentationFormat>On-screen Show (16:9)</PresentationFormat>
  <Paragraphs>158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2026-05-09T17:55:29Z</dcterms:created>
  <dcterms:modified xsi:type="dcterms:W3CDTF">2026-05-12T19:30:10Z</dcterms:modified>
</cp:coreProperties>
</file>