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9"/>
  </p:notesMasterIdLst>
  <p:sldIdLst>
    <p:sldId id="256" r:id="rId2"/>
    <p:sldId id="257" r:id="rId3"/>
    <p:sldId id="258" r:id="rId4"/>
    <p:sldId id="271" r:id="rId5"/>
    <p:sldId id="259" r:id="rId6"/>
    <p:sldId id="26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72" r:id="rId15"/>
    <p:sldId id="273" r:id="rId16"/>
    <p:sldId id="267" r:id="rId17"/>
    <p:sldId id="268" r:id="rId18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6964443-99D8-41A2-8E54-6CBF10FB95B3}" v="1" dt="2026-05-25T14:56:18.6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6" d="100"/>
          <a:sy n="56" d="100"/>
        </p:scale>
        <p:origin x="84" y="3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lina Doychinova" userId="0fb7927745f0c6c3" providerId="LiveId" clId="{403A5934-DEB0-4C53-872A-117AF44D2478}"/>
    <pc:docChg chg="custSel addSld modSld modMainMaster">
      <pc:chgData name="Galina Doychinova" userId="0fb7927745f0c6c3" providerId="LiveId" clId="{403A5934-DEB0-4C53-872A-117AF44D2478}" dt="2026-05-25T15:20:40.208" v="50" actId="1076"/>
      <pc:docMkLst>
        <pc:docMk/>
      </pc:docMkLst>
      <pc:sldChg chg="modSp mod setBg">
        <pc:chgData name="Galina Doychinova" userId="0fb7927745f0c6c3" providerId="LiveId" clId="{403A5934-DEB0-4C53-872A-117AF44D2478}" dt="2026-05-25T14:56:10.501" v="46" actId="26606"/>
        <pc:sldMkLst>
          <pc:docMk/>
          <pc:sldMk cId="0" sldId="256"/>
        </pc:sldMkLst>
        <pc:spChg chg="mod">
          <ac:chgData name="Galina Doychinova" userId="0fb7927745f0c6c3" providerId="LiveId" clId="{403A5934-DEB0-4C53-872A-117AF44D2478}" dt="2026-05-14T16:50:28.756" v="0" actId="26606"/>
          <ac:spMkLst>
            <pc:docMk/>
            <pc:sldMk cId="0" sldId="256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5T14:56:10.501" v="46" actId="26606"/>
          <ac:spMkLst>
            <pc:docMk/>
            <pc:sldMk cId="0" sldId="256"/>
            <ac:spMk id="3" creationId="{00000000-0000-0000-0000-000000000000}"/>
          </ac:spMkLst>
        </pc:spChg>
      </pc:sldChg>
      <pc:sldChg chg="modSp mod setBg">
        <pc:chgData name="Galina Doychinova" userId="0fb7927745f0c6c3" providerId="LiveId" clId="{403A5934-DEB0-4C53-872A-117AF44D2478}" dt="2026-05-25T15:20:40.208" v="50" actId="1076"/>
        <pc:sldMkLst>
          <pc:docMk/>
          <pc:sldMk cId="0" sldId="257"/>
        </pc:sldMkLst>
        <pc:spChg chg="mod">
          <ac:chgData name="Galina Doychinova" userId="0fb7927745f0c6c3" providerId="LiveId" clId="{403A5934-DEB0-4C53-872A-117AF44D2478}" dt="2026-05-14T16:50:28.756" v="0" actId="26606"/>
          <ac:spMkLst>
            <pc:docMk/>
            <pc:sldMk cId="0" sldId="257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5T15:20:40.208" v="50" actId="1076"/>
          <ac:spMkLst>
            <pc:docMk/>
            <pc:sldMk cId="0" sldId="257"/>
            <ac:spMk id="3" creationId="{00000000-0000-0000-0000-000000000000}"/>
          </ac:spMkLst>
        </pc:spChg>
      </pc:sldChg>
      <pc:sldChg chg="modSp mod setBg">
        <pc:chgData name="Galina Doychinova" userId="0fb7927745f0c6c3" providerId="LiveId" clId="{403A5934-DEB0-4C53-872A-117AF44D2478}" dt="2026-05-25T14:56:10.501" v="46" actId="26606"/>
        <pc:sldMkLst>
          <pc:docMk/>
          <pc:sldMk cId="0" sldId="258"/>
        </pc:sldMkLst>
        <pc:spChg chg="mod">
          <ac:chgData name="Galina Doychinova" userId="0fb7927745f0c6c3" providerId="LiveId" clId="{403A5934-DEB0-4C53-872A-117AF44D2478}" dt="2026-05-14T16:50:28.756" v="0" actId="26606"/>
          <ac:spMkLst>
            <pc:docMk/>
            <pc:sldMk cId="0" sldId="258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5T14:56:10.501" v="46" actId="26606"/>
          <ac:spMkLst>
            <pc:docMk/>
            <pc:sldMk cId="0" sldId="258"/>
            <ac:spMk id="3" creationId="{00000000-0000-0000-0000-000000000000}"/>
          </ac:spMkLst>
        </pc:spChg>
      </pc:sldChg>
      <pc:sldChg chg="modSp mod setBg">
        <pc:chgData name="Galina Doychinova" userId="0fb7927745f0c6c3" providerId="LiveId" clId="{403A5934-DEB0-4C53-872A-117AF44D2478}" dt="2026-05-25T14:56:10.501" v="46" actId="26606"/>
        <pc:sldMkLst>
          <pc:docMk/>
          <pc:sldMk cId="0" sldId="259"/>
        </pc:sldMkLst>
        <pc:spChg chg="mod">
          <ac:chgData name="Galina Doychinova" userId="0fb7927745f0c6c3" providerId="LiveId" clId="{403A5934-DEB0-4C53-872A-117AF44D2478}" dt="2026-05-14T16:50:28.756" v="0" actId="26606"/>
          <ac:spMkLst>
            <pc:docMk/>
            <pc:sldMk cId="0" sldId="259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5T14:56:10.501" v="46" actId="26606"/>
          <ac:spMkLst>
            <pc:docMk/>
            <pc:sldMk cId="0" sldId="259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5T14:56:10.501" v="46" actId="26606"/>
          <ac:spMkLst>
            <pc:docMk/>
            <pc:sldMk cId="0" sldId="259"/>
            <ac:spMk id="4" creationId="{00000000-0000-0000-0000-000000000000}"/>
          </ac:spMkLst>
        </pc:spChg>
      </pc:sldChg>
      <pc:sldChg chg="modSp mod setBg">
        <pc:chgData name="Galina Doychinova" userId="0fb7927745f0c6c3" providerId="LiveId" clId="{403A5934-DEB0-4C53-872A-117AF44D2478}" dt="2026-05-25T15:14:08.784" v="49" actId="26606"/>
        <pc:sldMkLst>
          <pc:docMk/>
          <pc:sldMk cId="0" sldId="260"/>
        </pc:sldMkLst>
        <pc:spChg chg="mod">
          <ac:chgData name="Galina Doychinova" userId="0fb7927745f0c6c3" providerId="LiveId" clId="{403A5934-DEB0-4C53-872A-117AF44D2478}" dt="2026-05-25T14:56:10.501" v="46" actId="26606"/>
          <ac:spMkLst>
            <pc:docMk/>
            <pc:sldMk cId="0" sldId="260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5T15:14:08.784" v="49" actId="26606"/>
          <ac:spMkLst>
            <pc:docMk/>
            <pc:sldMk cId="0" sldId="260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5T15:14:08.784" v="49" actId="26606"/>
          <ac:spMkLst>
            <pc:docMk/>
            <pc:sldMk cId="0" sldId="260"/>
            <ac:spMk id="4" creationId="{00000000-0000-0000-0000-000000000000}"/>
          </ac:spMkLst>
        </pc:spChg>
      </pc:sldChg>
      <pc:sldChg chg="modSp mod setBg">
        <pc:chgData name="Galina Doychinova" userId="0fb7927745f0c6c3" providerId="LiveId" clId="{403A5934-DEB0-4C53-872A-117AF44D2478}" dt="2026-05-25T14:56:10.501" v="46" actId="26606"/>
        <pc:sldMkLst>
          <pc:docMk/>
          <pc:sldMk cId="0" sldId="261"/>
        </pc:sldMkLst>
        <pc:spChg chg="mod">
          <ac:chgData name="Galina Doychinova" userId="0fb7927745f0c6c3" providerId="LiveId" clId="{403A5934-DEB0-4C53-872A-117AF44D2478}" dt="2026-05-25T14:56:10.501" v="46" actId="26606"/>
          <ac:spMkLst>
            <pc:docMk/>
            <pc:sldMk cId="0" sldId="261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6:50:28.756" v="0" actId="26606"/>
          <ac:spMkLst>
            <pc:docMk/>
            <pc:sldMk cId="0" sldId="261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5T14:56:10.501" v="46" actId="26606"/>
          <ac:spMkLst>
            <pc:docMk/>
            <pc:sldMk cId="0" sldId="261"/>
            <ac:spMk id="4" creationId="{00000000-0000-0000-0000-000000000000}"/>
          </ac:spMkLst>
        </pc:spChg>
      </pc:sldChg>
      <pc:sldChg chg="modSp mod setBg">
        <pc:chgData name="Galina Doychinova" userId="0fb7927745f0c6c3" providerId="LiveId" clId="{403A5934-DEB0-4C53-872A-117AF44D2478}" dt="2026-05-25T14:56:10.501" v="46" actId="26606"/>
        <pc:sldMkLst>
          <pc:docMk/>
          <pc:sldMk cId="0" sldId="262"/>
        </pc:sldMkLst>
        <pc:spChg chg="mod">
          <ac:chgData name="Galina Doychinova" userId="0fb7927745f0c6c3" providerId="LiveId" clId="{403A5934-DEB0-4C53-872A-117AF44D2478}" dt="2026-05-25T14:56:10.501" v="46" actId="26606"/>
          <ac:spMkLst>
            <pc:docMk/>
            <pc:sldMk cId="0" sldId="262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5T14:56:10.501" v="46" actId="26606"/>
          <ac:spMkLst>
            <pc:docMk/>
            <pc:sldMk cId="0" sldId="262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5T14:56:10.501" v="46" actId="26606"/>
          <ac:spMkLst>
            <pc:docMk/>
            <pc:sldMk cId="0" sldId="262"/>
            <ac:spMk id="4" creationId="{00000000-0000-0000-0000-000000000000}"/>
          </ac:spMkLst>
        </pc:spChg>
      </pc:sldChg>
      <pc:sldChg chg="modSp mod setBg">
        <pc:chgData name="Galina Doychinova" userId="0fb7927745f0c6c3" providerId="LiveId" clId="{403A5934-DEB0-4C53-872A-117AF44D2478}" dt="2026-05-25T14:56:10.501" v="46" actId="26606"/>
        <pc:sldMkLst>
          <pc:docMk/>
          <pc:sldMk cId="0" sldId="263"/>
        </pc:sldMkLst>
        <pc:spChg chg="mod">
          <ac:chgData name="Galina Doychinova" userId="0fb7927745f0c6c3" providerId="LiveId" clId="{403A5934-DEB0-4C53-872A-117AF44D2478}" dt="2026-05-25T14:56:10.501" v="46" actId="26606"/>
          <ac:spMkLst>
            <pc:docMk/>
            <pc:sldMk cId="0" sldId="263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5T14:56:10.501" v="46" actId="26606"/>
          <ac:spMkLst>
            <pc:docMk/>
            <pc:sldMk cId="0" sldId="263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5T14:56:10.501" v="46" actId="26606"/>
          <ac:spMkLst>
            <pc:docMk/>
            <pc:sldMk cId="0" sldId="263"/>
            <ac:spMk id="4" creationId="{00000000-0000-0000-0000-000000000000}"/>
          </ac:spMkLst>
        </pc:spChg>
      </pc:sldChg>
      <pc:sldChg chg="modSp mod setBg">
        <pc:chgData name="Galina Doychinova" userId="0fb7927745f0c6c3" providerId="LiveId" clId="{403A5934-DEB0-4C53-872A-117AF44D2478}" dt="2026-05-25T15:14:08.784" v="49" actId="26606"/>
        <pc:sldMkLst>
          <pc:docMk/>
          <pc:sldMk cId="0" sldId="264"/>
        </pc:sldMkLst>
        <pc:spChg chg="mod">
          <ac:chgData name="Galina Doychinova" userId="0fb7927745f0c6c3" providerId="LiveId" clId="{403A5934-DEB0-4C53-872A-117AF44D2478}" dt="2026-05-25T14:56:10.501" v="46" actId="26606"/>
          <ac:spMkLst>
            <pc:docMk/>
            <pc:sldMk cId="0" sldId="264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5T14:56:10.501" v="46" actId="26606"/>
          <ac:spMkLst>
            <pc:docMk/>
            <pc:sldMk cId="0" sldId="264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5T15:14:08.784" v="49" actId="26606"/>
          <ac:spMkLst>
            <pc:docMk/>
            <pc:sldMk cId="0" sldId="264"/>
            <ac:spMk id="4" creationId="{00000000-0000-0000-0000-000000000000}"/>
          </ac:spMkLst>
        </pc:spChg>
      </pc:sldChg>
      <pc:sldChg chg="modSp mod setBg">
        <pc:chgData name="Galina Doychinova" userId="0fb7927745f0c6c3" providerId="LiveId" clId="{403A5934-DEB0-4C53-872A-117AF44D2478}" dt="2026-05-25T15:14:08.784" v="49" actId="26606"/>
        <pc:sldMkLst>
          <pc:docMk/>
          <pc:sldMk cId="0" sldId="265"/>
        </pc:sldMkLst>
        <pc:spChg chg="mod">
          <ac:chgData name="Galina Doychinova" userId="0fb7927745f0c6c3" providerId="LiveId" clId="{403A5934-DEB0-4C53-872A-117AF44D2478}" dt="2026-05-25T14:56:10.501" v="46" actId="26606"/>
          <ac:spMkLst>
            <pc:docMk/>
            <pc:sldMk cId="0" sldId="265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5T14:56:10.501" v="46" actId="26606"/>
          <ac:spMkLst>
            <pc:docMk/>
            <pc:sldMk cId="0" sldId="265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5T15:14:08.784" v="49" actId="26606"/>
          <ac:spMkLst>
            <pc:docMk/>
            <pc:sldMk cId="0" sldId="265"/>
            <ac:spMk id="4" creationId="{00000000-0000-0000-0000-000000000000}"/>
          </ac:spMkLst>
        </pc:spChg>
      </pc:sldChg>
      <pc:sldChg chg="modSp mod setBg">
        <pc:chgData name="Galina Doychinova" userId="0fb7927745f0c6c3" providerId="LiveId" clId="{403A5934-DEB0-4C53-872A-117AF44D2478}" dt="2026-05-25T15:06:19.314" v="48" actId="26606"/>
        <pc:sldMkLst>
          <pc:docMk/>
          <pc:sldMk cId="0" sldId="266"/>
        </pc:sldMkLst>
        <pc:spChg chg="mod">
          <ac:chgData name="Galina Doychinova" userId="0fb7927745f0c6c3" providerId="LiveId" clId="{403A5934-DEB0-4C53-872A-117AF44D2478}" dt="2026-05-14T16:50:28.756" v="0" actId="26606"/>
          <ac:spMkLst>
            <pc:docMk/>
            <pc:sldMk cId="0" sldId="266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5T15:06:19.314" v="48" actId="26606"/>
          <ac:spMkLst>
            <pc:docMk/>
            <pc:sldMk cId="0" sldId="266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5T15:06:19.314" v="48" actId="26606"/>
          <ac:spMkLst>
            <pc:docMk/>
            <pc:sldMk cId="0" sldId="266"/>
            <ac:spMk id="4" creationId="{00000000-0000-0000-0000-000000000000}"/>
          </ac:spMkLst>
        </pc:spChg>
      </pc:sldChg>
      <pc:sldChg chg="modSp mod setBg">
        <pc:chgData name="Galina Doychinova" userId="0fb7927745f0c6c3" providerId="LiveId" clId="{403A5934-DEB0-4C53-872A-117AF44D2478}" dt="2026-05-25T14:56:10.501" v="46" actId="26606"/>
        <pc:sldMkLst>
          <pc:docMk/>
          <pc:sldMk cId="0" sldId="267"/>
        </pc:sldMkLst>
        <pc:spChg chg="mod">
          <ac:chgData name="Galina Doychinova" userId="0fb7927745f0c6c3" providerId="LiveId" clId="{403A5934-DEB0-4C53-872A-117AF44D2478}" dt="2026-05-25T14:56:10.501" v="46" actId="26606"/>
          <ac:spMkLst>
            <pc:docMk/>
            <pc:sldMk cId="0" sldId="267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5T14:56:10.501" v="46" actId="26606"/>
          <ac:spMkLst>
            <pc:docMk/>
            <pc:sldMk cId="0" sldId="267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5T14:56:10.501" v="46" actId="26606"/>
          <ac:spMkLst>
            <pc:docMk/>
            <pc:sldMk cId="0" sldId="267"/>
            <ac:spMk id="4" creationId="{00000000-0000-0000-0000-000000000000}"/>
          </ac:spMkLst>
        </pc:spChg>
      </pc:sldChg>
      <pc:sldChg chg="modSp mod setBg">
        <pc:chgData name="Galina Doychinova" userId="0fb7927745f0c6c3" providerId="LiveId" clId="{403A5934-DEB0-4C53-872A-117AF44D2478}" dt="2026-05-25T14:56:10.501" v="46" actId="26606"/>
        <pc:sldMkLst>
          <pc:docMk/>
          <pc:sldMk cId="0" sldId="268"/>
        </pc:sldMkLst>
        <pc:spChg chg="mod">
          <ac:chgData name="Galina Doychinova" userId="0fb7927745f0c6c3" providerId="LiveId" clId="{403A5934-DEB0-4C53-872A-117AF44D2478}" dt="2026-05-25T14:56:10.501" v="46" actId="26606"/>
          <ac:spMkLst>
            <pc:docMk/>
            <pc:sldMk cId="0" sldId="268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6:50:28.756" v="0" actId="26606"/>
          <ac:spMkLst>
            <pc:docMk/>
            <pc:sldMk cId="0" sldId="268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5T14:56:10.501" v="46" actId="26606"/>
          <ac:spMkLst>
            <pc:docMk/>
            <pc:sldMk cId="0" sldId="268"/>
            <ac:spMk id="4" creationId="{00000000-0000-0000-0000-000000000000}"/>
          </ac:spMkLst>
        </pc:spChg>
      </pc:sldChg>
      <pc:sldChg chg="modSp add mod modAnim">
        <pc:chgData name="Galina Doychinova" userId="0fb7927745f0c6c3" providerId="LiveId" clId="{403A5934-DEB0-4C53-872A-117AF44D2478}" dt="2026-05-25T14:56:10.501" v="46" actId="26606"/>
        <pc:sldMkLst>
          <pc:docMk/>
          <pc:sldMk cId="0" sldId="269"/>
        </pc:sldMkLst>
        <pc:spChg chg="mod">
          <ac:chgData name="Galina Doychinova" userId="0fb7927745f0c6c3" providerId="LiveId" clId="{403A5934-DEB0-4C53-872A-117AF44D2478}" dt="2026-05-25T14:56:10.501" v="46" actId="26606"/>
          <ac:spMkLst>
            <pc:docMk/>
            <pc:sldMk cId="0" sldId="269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5T14:56:10.501" v="46" actId="26606"/>
          <ac:spMkLst>
            <pc:docMk/>
            <pc:sldMk cId="0" sldId="269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5T14:56:10.501" v="46" actId="26606"/>
          <ac:spMkLst>
            <pc:docMk/>
            <pc:sldMk cId="0" sldId="269"/>
            <ac:spMk id="4" creationId="{00000000-0000-0000-0000-000000000000}"/>
          </ac:spMkLst>
        </pc:spChg>
      </pc:sldChg>
      <pc:sldChg chg="delSp modSp add mod">
        <pc:chgData name="Galina Doychinova" userId="0fb7927745f0c6c3" providerId="LiveId" clId="{403A5934-DEB0-4C53-872A-117AF44D2478}" dt="2026-05-25T15:06:19.314" v="48" actId="26606"/>
        <pc:sldMkLst>
          <pc:docMk/>
          <pc:sldMk cId="0" sldId="271"/>
        </pc:sldMkLst>
        <pc:spChg chg="mod">
          <ac:chgData name="Galina Doychinova" userId="0fb7927745f0c6c3" providerId="LiveId" clId="{403A5934-DEB0-4C53-872A-117AF44D2478}" dt="2026-05-25T15:06:19.314" v="48" actId="26606"/>
          <ac:spMkLst>
            <pc:docMk/>
            <pc:sldMk cId="0" sldId="271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5T15:06:19.314" v="48" actId="26606"/>
          <ac:spMkLst>
            <pc:docMk/>
            <pc:sldMk cId="0" sldId="271"/>
            <ac:spMk id="4" creationId="{52B4A9F2-122E-6188-DCCE-5912BD5A0D15}"/>
          </ac:spMkLst>
        </pc:spChg>
        <pc:spChg chg="mod">
          <ac:chgData name="Galina Doychinova" userId="0fb7927745f0c6c3" providerId="LiveId" clId="{403A5934-DEB0-4C53-872A-117AF44D2478}" dt="2026-05-25T15:06:19.314" v="48" actId="26606"/>
          <ac:spMkLst>
            <pc:docMk/>
            <pc:sldMk cId="0" sldId="271"/>
            <ac:spMk id="5" creationId="{CBEACF15-A315-B5CF-4BB4-406A05A3FCF1}"/>
          </ac:spMkLst>
        </pc:spChg>
        <pc:spChg chg="mod">
          <ac:chgData name="Galina Doychinova" userId="0fb7927745f0c6c3" providerId="LiveId" clId="{403A5934-DEB0-4C53-872A-117AF44D2478}" dt="2026-05-25T15:06:19.314" v="48" actId="26606"/>
          <ac:spMkLst>
            <pc:docMk/>
            <pc:sldMk cId="0" sldId="271"/>
            <ac:spMk id="6" creationId="{F2C95BE1-88E0-6C58-8694-7E48AEC3E9D7}"/>
          </ac:spMkLst>
        </pc:spChg>
        <pc:spChg chg="mod">
          <ac:chgData name="Galina Doychinova" userId="0fb7927745f0c6c3" providerId="LiveId" clId="{403A5934-DEB0-4C53-872A-117AF44D2478}" dt="2026-05-25T15:06:19.314" v="48" actId="26606"/>
          <ac:spMkLst>
            <pc:docMk/>
            <pc:sldMk cId="0" sldId="271"/>
            <ac:spMk id="7" creationId="{BFA13051-2A7E-9B3F-C40C-526CD9E1908D}"/>
          </ac:spMkLst>
        </pc:spChg>
        <pc:spChg chg="mod">
          <ac:chgData name="Galina Doychinova" userId="0fb7927745f0c6c3" providerId="LiveId" clId="{403A5934-DEB0-4C53-872A-117AF44D2478}" dt="2026-05-25T15:06:19.314" v="48" actId="26606"/>
          <ac:spMkLst>
            <pc:docMk/>
            <pc:sldMk cId="0" sldId="271"/>
            <ac:spMk id="8" creationId="{FA8EA80E-998E-050B-C653-4DCCF5EE7CD1}"/>
          </ac:spMkLst>
        </pc:spChg>
        <pc:spChg chg="mod">
          <ac:chgData name="Galina Doychinova" userId="0fb7927745f0c6c3" providerId="LiveId" clId="{403A5934-DEB0-4C53-872A-117AF44D2478}" dt="2026-05-25T15:06:19.314" v="48" actId="26606"/>
          <ac:spMkLst>
            <pc:docMk/>
            <pc:sldMk cId="0" sldId="271"/>
            <ac:spMk id="9" creationId="{0BB56FE1-8D27-81EB-79E7-78D428FD3712}"/>
          </ac:spMkLst>
        </pc:spChg>
        <pc:spChg chg="del">
          <ac:chgData name="Galina Doychinova" userId="0fb7927745f0c6c3" providerId="LiveId" clId="{403A5934-DEB0-4C53-872A-117AF44D2478}" dt="2026-05-25T15:06:19.314" v="48" actId="26606"/>
          <ac:spMkLst>
            <pc:docMk/>
            <pc:sldMk cId="0" sldId="271"/>
            <ac:spMk id="10" creationId="{552B570C-CA1D-DE78-5434-C0BF5D982454}"/>
          </ac:spMkLst>
        </pc:spChg>
      </pc:sldChg>
      <pc:sldChg chg="add">
        <pc:chgData name="Galina Doychinova" userId="0fb7927745f0c6c3" providerId="LiveId" clId="{403A5934-DEB0-4C53-872A-117AF44D2478}" dt="2026-05-25T15:14:08.784" v="49" actId="26606"/>
        <pc:sldMkLst>
          <pc:docMk/>
          <pc:sldMk cId="0" sldId="272"/>
        </pc:sldMkLst>
      </pc:sldChg>
      <pc:sldChg chg="add">
        <pc:chgData name="Galina Doychinova" userId="0fb7927745f0c6c3" providerId="LiveId" clId="{403A5934-DEB0-4C53-872A-117AF44D2478}" dt="2026-05-25T15:14:08.784" v="49" actId="26606"/>
        <pc:sldMkLst>
          <pc:docMk/>
          <pc:sldMk cId="0" sldId="273"/>
        </pc:sldMkLst>
      </pc:sldChg>
      <pc:sldMasterChg chg="addSp modSp mod">
        <pc:chgData name="Galina Doychinova" userId="0fb7927745f0c6c3" providerId="LiveId" clId="{403A5934-DEB0-4C53-872A-117AF44D2478}" dt="2026-05-14T16:59:29.557" v="2" actId="1076"/>
        <pc:sldMasterMkLst>
          <pc:docMk/>
          <pc:sldMasterMk cId="31577403" sldId="2147483660"/>
        </pc:sldMasterMkLst>
        <pc:picChg chg="add mod">
          <ac:chgData name="Galina Doychinova" userId="0fb7927745f0c6c3" providerId="LiveId" clId="{403A5934-DEB0-4C53-872A-117AF44D2478}" dt="2026-05-14T16:59:29.557" v="2" actId="1076"/>
          <ac:picMkLst>
            <pc:docMk/>
            <pc:sldMasterMk cId="31577403" sldId="2147483660"/>
            <ac:picMk id="8" creationId="{85B13833-2445-36AB-1E21-F57AEC4AC3E1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7FDC70-B78A-4F76-B656-E32F146B17C9}" type="datetimeFigureOut">
              <a:rPr lang="en-GB" smtClean="0"/>
              <a:t>25/05/2026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94F0BD-14AE-4FBB-8932-2255EC28CF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0855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C2292D-473B-48D1-923C-730E9867EE8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13550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544" y="758952"/>
            <a:ext cx="9415867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198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544" y="4800600"/>
            <a:ext cx="9415867" cy="1691640"/>
          </a:xfrm>
        </p:spPr>
        <p:txBody>
          <a:bodyPr>
            <a:normAutofit/>
          </a:bodyPr>
          <a:lstStyle>
            <a:lvl1pPr marL="0" indent="0" algn="l">
              <a:buNone/>
              <a:defRPr sz="2199" baseline="0">
                <a:solidFill>
                  <a:schemeClr val="tx1">
                    <a:lumMod val="75000"/>
                  </a:schemeClr>
                </a:solidFill>
              </a:defRPr>
            </a:lvl1pPr>
            <a:lvl2pPr marL="457063" indent="0" algn="ctr">
              <a:buNone/>
              <a:defRPr sz="2199"/>
            </a:lvl2pPr>
            <a:lvl3pPr marL="914126" indent="0" algn="ctr">
              <a:buNone/>
              <a:defRPr sz="2199"/>
            </a:lvl3pPr>
            <a:lvl4pPr marL="1371189" indent="0" algn="ctr">
              <a:buNone/>
              <a:defRPr sz="1999"/>
            </a:lvl4pPr>
            <a:lvl5pPr marL="1828251" indent="0" algn="ctr">
              <a:buNone/>
              <a:defRPr sz="1999"/>
            </a:lvl5pPr>
            <a:lvl6pPr marL="2285314" indent="0" algn="ctr">
              <a:buNone/>
              <a:defRPr sz="1999"/>
            </a:lvl6pPr>
            <a:lvl7pPr marL="2742377" indent="0" algn="ctr">
              <a:buNone/>
              <a:defRPr sz="1999"/>
            </a:lvl7pPr>
            <a:lvl8pPr marL="3199440" indent="0" algn="ctr">
              <a:buNone/>
              <a:defRPr sz="1999"/>
            </a:lvl8pPr>
            <a:lvl9pPr marL="3656503" indent="0" algn="ctr">
              <a:buNone/>
              <a:defRPr sz="1999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08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819697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394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544" y="758952"/>
            <a:ext cx="9415867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198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544" y="4800600"/>
            <a:ext cx="9415867" cy="1691640"/>
          </a:xfrm>
        </p:spPr>
        <p:txBody>
          <a:bodyPr anchor="t">
            <a:normAutofit/>
          </a:bodyPr>
          <a:lstStyle>
            <a:lvl1pPr marL="0" indent="0">
              <a:buNone/>
              <a:defRPr sz="2199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08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576877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543" y="1828801"/>
            <a:ext cx="4479393" cy="4351337"/>
          </a:xfrm>
        </p:spPr>
        <p:txBody>
          <a:bodyPr/>
          <a:lstStyle>
            <a:lvl1pPr>
              <a:defRPr sz="1799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4885" y="1828801"/>
            <a:ext cx="4479393" cy="4351337"/>
          </a:xfrm>
        </p:spPr>
        <p:txBody>
          <a:bodyPr/>
          <a:lstStyle>
            <a:lvl1pPr>
              <a:defRPr sz="1799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425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543" y="1713655"/>
            <a:ext cx="4479393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999" b="0">
                <a:solidFill>
                  <a:schemeClr val="tx2"/>
                </a:solidFill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543" y="2507550"/>
            <a:ext cx="4479393" cy="3664650"/>
          </a:xfrm>
        </p:spPr>
        <p:txBody>
          <a:bodyPr/>
          <a:lstStyle>
            <a:lvl1pPr>
              <a:defRPr sz="1799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4885" y="1713655"/>
            <a:ext cx="4479393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1999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marL="0" lvl="0" indent="0" algn="l" defTabSz="914126" rtl="0" eaLnBrk="1" latinLnBrk="0" hangingPunct="1">
              <a:lnSpc>
                <a:spcPct val="90000"/>
              </a:lnSpc>
              <a:spcBef>
                <a:spcPts val="1999"/>
              </a:spcBef>
              <a:buFontTx/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4885" y="2507550"/>
            <a:ext cx="4479393" cy="3664650"/>
          </a:xfrm>
        </p:spPr>
        <p:txBody>
          <a:bodyPr/>
          <a:lstStyle>
            <a:lvl1pPr>
              <a:defRPr sz="1799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360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707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341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029" y="457201"/>
            <a:ext cx="3199567" cy="1600197"/>
          </a:xfrm>
        </p:spPr>
        <p:txBody>
          <a:bodyPr anchor="b">
            <a:normAutofit/>
          </a:bodyPr>
          <a:lstStyle>
            <a:lvl1pPr>
              <a:defRPr sz="3199" b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3094" y="685800"/>
            <a:ext cx="6077483" cy="5486400"/>
          </a:xfrm>
        </p:spPr>
        <p:txBody>
          <a:bodyPr/>
          <a:lstStyle>
            <a:lvl1pPr>
              <a:defRPr sz="1999"/>
            </a:lvl1pPr>
            <a:lvl2pPr>
              <a:defRPr sz="1799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029" y="2099735"/>
            <a:ext cx="3199567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165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89899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162" y="5257800"/>
            <a:ext cx="9979600" cy="914400"/>
          </a:xfrm>
        </p:spPr>
        <p:txBody>
          <a:bodyPr anchor="b">
            <a:normAutofit/>
          </a:bodyPr>
          <a:lstStyle>
            <a:lvl1pPr>
              <a:defRPr sz="2799" b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"/>
            <a:ext cx="11289899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199">
                <a:solidFill>
                  <a:schemeClr val="bg1"/>
                </a:solidFill>
              </a:defRPr>
            </a:lvl1pPr>
            <a:lvl2pPr marL="457063" indent="0">
              <a:buNone/>
              <a:defRPr sz="2799"/>
            </a:lvl2pPr>
            <a:lvl3pPr marL="914126" indent="0">
              <a:buNone/>
              <a:defRPr sz="2399"/>
            </a:lvl3pPr>
            <a:lvl4pPr marL="1371189" indent="0">
              <a:buNone/>
              <a:defRPr sz="1999"/>
            </a:lvl4pPr>
            <a:lvl5pPr marL="1828251" indent="0">
              <a:buNone/>
              <a:defRPr sz="1999"/>
            </a:lvl5pPr>
            <a:lvl6pPr marL="2285314" indent="0">
              <a:buNone/>
              <a:defRPr sz="1999"/>
            </a:lvl6pPr>
            <a:lvl7pPr marL="2742377" indent="0">
              <a:buNone/>
              <a:defRPr sz="1999"/>
            </a:lvl7pPr>
            <a:lvl8pPr marL="3199440" indent="0">
              <a:buNone/>
              <a:defRPr sz="1999"/>
            </a:lvl8pPr>
            <a:lvl9pPr marL="3656503" indent="0">
              <a:buNone/>
              <a:defRPr sz="1999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162" y="6108590"/>
            <a:ext cx="99796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714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51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6448" y="381000"/>
            <a:ext cx="2475855" cy="5897562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1801" y="381000"/>
            <a:ext cx="7732286" cy="5897562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099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89899" y="0"/>
            <a:ext cx="914162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543" y="365760"/>
            <a:ext cx="9690116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543" y="1828801"/>
            <a:ext cx="8593122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4483" y="998585"/>
            <a:ext cx="1904999" cy="3650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6281" y="4046585"/>
            <a:ext cx="3581400" cy="3650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9899" y="6172201"/>
            <a:ext cx="914162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599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EdNest&#10;&#10;AI-generated content may be incorrect.">
            <a:extLst>
              <a:ext uri="{FF2B5EF4-FFF2-40B4-BE49-F238E27FC236}">
                <a16:creationId xmlns:a16="http://schemas.microsoft.com/office/drawing/2014/main" id="{85B13833-2445-36AB-1E21-F57AEC4AC3E1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 l="14936" t="18526" r="18830" b="21084"/>
          <a:stretch>
            <a:fillRect/>
          </a:stretch>
        </p:blipFill>
        <p:spPr>
          <a:xfrm>
            <a:off x="11481509" y="177053"/>
            <a:ext cx="530942" cy="484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7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126" rtl="0" eaLnBrk="1" latinLnBrk="0" hangingPunct="1">
        <a:lnSpc>
          <a:spcPct val="90000"/>
        </a:lnSpc>
        <a:spcBef>
          <a:spcPct val="0"/>
        </a:spcBef>
        <a:buNone/>
        <a:defRPr sz="4399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25" indent="-182825" algn="l" defTabSz="914126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799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063" indent="-182825" algn="l" defTabSz="914126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301" indent="-182825" algn="l" defTabSz="914126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538" indent="-182825" algn="l" defTabSz="914126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79776" indent="-182825" algn="l" defTabSz="914126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599520" indent="-228531" algn="l" defTabSz="914126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899430" indent="-228531" algn="l" defTabSz="914126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199340" indent="-228531" algn="l" defTabSz="914126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499250" indent="-228531" algn="l" defTabSz="914126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73077" y="182880"/>
            <a:ext cx="4615366" cy="95410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6000" b="1">
                <a:solidFill>
                  <a:srgbClr val="002060"/>
                </a:solidFill>
                <a:latin typeface="Comic Sans MS"/>
              </a:defRPr>
            </a:pPr>
            <a:r>
              <a:t>Year 4 SPaG</a:t>
            </a:r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2892227" y="2560320"/>
            <a:ext cx="6377066" cy="18466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800">
                <a:solidFill>
                  <a:srgbClr val="002060"/>
                </a:solidFill>
                <a:latin typeface="Comic Sans MS"/>
              </a:defRPr>
            </a:pPr>
            <a:r>
              <a:rPr dirty="0"/>
              <a:t>Lesson </a:t>
            </a:r>
            <a:r>
              <a:rPr lang="en-GB" dirty="0"/>
              <a:t>1</a:t>
            </a:r>
          </a:p>
          <a:p>
            <a:pPr algn="ctr">
              <a:defRPr sz="3800">
                <a:solidFill>
                  <a:srgbClr val="002060"/>
                </a:solidFill>
                <a:latin typeface="Comic Sans MS"/>
              </a:defRPr>
            </a:pPr>
            <a:r>
              <a:rPr lang="en-GB" dirty="0"/>
              <a:t>What Is a Prefix?</a:t>
            </a:r>
          </a:p>
          <a:p>
            <a:pPr algn="ctr">
              <a:defRPr sz="3800">
                <a:solidFill>
                  <a:srgbClr val="002060"/>
                </a:solidFill>
                <a:latin typeface="Comic Sans MS"/>
              </a:defRPr>
            </a:pPr>
            <a:r>
              <a:rPr dirty="0"/>
              <a:t>Full practice tasks and quiz</a:t>
            </a:r>
            <a:endParaRPr lang="en-GB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18813" y="182880"/>
            <a:ext cx="5323893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400" b="1">
                <a:solidFill>
                  <a:srgbClr val="002060"/>
                </a:solidFill>
                <a:latin typeface="Comic Sans MS"/>
              </a:defRPr>
            </a:pPr>
            <a:r>
              <a:t>Learning Objective</a:t>
            </a:r>
            <a:endParaRPr lang="en-GB"/>
          </a:p>
        </p:txBody>
      </p:sp>
      <p:sp>
        <p:nvSpPr>
          <p:cNvPr id="3" name="Rounded Rectangle 2"/>
          <p:cNvSpPr/>
          <p:nvPr/>
        </p:nvSpPr>
        <p:spPr>
          <a:xfrm>
            <a:off x="868680" y="1945386"/>
            <a:ext cx="10092690" cy="2295144"/>
          </a:xfrm>
          <a:prstGeom prst="roundRect">
            <a:avLst/>
          </a:prstGeom>
          <a:solidFill>
            <a:srgbClr val="FFF2CC"/>
          </a:solidFill>
          <a:ln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0">
                <a:solidFill>
                  <a:srgbClr val="002060"/>
                </a:solidFill>
                <a:latin typeface="Comic Sans MS"/>
              </a:rPr>
              <a:t>To understand what a prefix is</a:t>
            </a:r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49032" y="182880"/>
            <a:ext cx="4663456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400" b="1">
                <a:solidFill>
                  <a:srgbClr val="002060"/>
                </a:solidFill>
                <a:latin typeface="Comic Sans MS"/>
              </a:defRPr>
            </a:pPr>
            <a:r>
              <a:t>Success Criteria</a:t>
            </a:r>
            <a:endParaRPr lang="en-GB"/>
          </a:p>
        </p:txBody>
      </p:sp>
      <p:sp>
        <p:nvSpPr>
          <p:cNvPr id="3" name="Rounded Rectangle 2"/>
          <p:cNvSpPr/>
          <p:nvPr/>
        </p:nvSpPr>
        <p:spPr>
          <a:xfrm>
            <a:off x="731520" y="2103120"/>
            <a:ext cx="10698480" cy="4206240"/>
          </a:xfrm>
          <a:prstGeom prst="roundRect">
            <a:avLst/>
          </a:prstGeom>
          <a:solidFill>
            <a:srgbClr val="DDEBF7"/>
          </a:solidFill>
          <a:ln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I can </a:t>
            </a:r>
            <a:r>
              <a:rPr lang="en-GB" sz="2800" b="0">
                <a:solidFill>
                  <a:srgbClr val="002060"/>
                </a:solidFill>
                <a:latin typeface="Comic Sans MS"/>
              </a:rPr>
              <a:t>explain that a prefix goes at </a:t>
            </a:r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the </a:t>
            </a:r>
            <a:r>
              <a:rPr lang="en-GB" sz="2800" b="0">
                <a:solidFill>
                  <a:srgbClr val="002060"/>
                </a:solidFill>
                <a:latin typeface="Comic Sans MS"/>
              </a:rPr>
              <a:t>beginning of a word</a:t>
            </a:r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.</a:t>
            </a:r>
          </a:p>
          <a:p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I can </a:t>
            </a:r>
            <a:r>
              <a:rPr lang="en-GB" sz="2800" b="0">
                <a:solidFill>
                  <a:srgbClr val="002060"/>
                </a:solidFill>
                <a:latin typeface="Comic Sans MS"/>
              </a:rPr>
              <a:t>spot the prefix in </a:t>
            </a:r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a </a:t>
            </a:r>
            <a:r>
              <a:rPr lang="en-GB" sz="2800" b="0">
                <a:solidFill>
                  <a:srgbClr val="002060"/>
                </a:solidFill>
                <a:latin typeface="Comic Sans MS"/>
              </a:rPr>
              <a:t>word</a:t>
            </a:r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.</a:t>
            </a:r>
          </a:p>
          <a:p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I can </a:t>
            </a:r>
            <a:r>
              <a:rPr lang="en-GB" sz="2800" b="0">
                <a:solidFill>
                  <a:srgbClr val="002060"/>
                </a:solidFill>
                <a:latin typeface="Comic Sans MS"/>
              </a:rPr>
              <a:t>explain that a prefix changes the meaning of a root word</a:t>
            </a:r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45173" y="182880"/>
            <a:ext cx="1069848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1">
                <a:solidFill>
                  <a:srgbClr val="002060"/>
                </a:solidFill>
                <a:latin typeface="Comic Sans MS"/>
              </a:defRPr>
            </a:pPr>
            <a:r>
              <a:rPr kumimoji="0" sz="44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Lesson Components</a:t>
            </a:r>
            <a:endParaRPr kumimoji="0" lang="en-GB" sz="44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731520" y="2103120"/>
            <a:ext cx="10698480" cy="4206240"/>
          </a:xfrm>
          <a:prstGeom prst="roundRect">
            <a:avLst/>
          </a:prstGeom>
          <a:solidFill>
            <a:srgbClr val="DDEBF7"/>
          </a:solidFill>
          <a:ln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Vocabulary</a:t>
            </a: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 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– </a:t>
            </a: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3 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minutes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Explicit Teaching</a:t>
            </a: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 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– </a:t>
            </a: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7 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minutes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Guided Practice</a:t>
            </a: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 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– 5 minutes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Practice Tasks</a:t>
            </a: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 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– </a:t>
            </a: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10 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minutes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Independent Practice</a:t>
            </a: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 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– </a:t>
            </a: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15 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minutes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Exit Quiz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 – </a:t>
            </a: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5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 minutes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Total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 – 45 minutes</a:t>
            </a:r>
          </a:p>
        </p:txBody>
      </p:sp>
      <p:sp>
        <p:nvSpPr>
          <p:cNvPr id="4" name="Bar1">
            <a:extLst>
              <a:ext uri="{FF2B5EF4-FFF2-40B4-BE49-F238E27FC236}">
                <a16:creationId xmlns:a16="http://schemas.microsoft.com/office/drawing/2014/main" id="{52B4A9F2-122E-6188-DCCE-5912BD5A0D15}"/>
              </a:ext>
            </a:extLst>
          </p:cNvPr>
          <p:cNvSpPr/>
          <p:nvPr/>
        </p:nvSpPr>
        <p:spPr>
          <a:xfrm>
            <a:off x="204451" y="1385772"/>
            <a:ext cx="1314450" cy="520000"/>
          </a:xfrm>
          <a:prstGeom prst="roundRect">
            <a:avLst>
              <a:gd name="adj" fmla="val 16667"/>
            </a:avLst>
          </a:prstGeom>
          <a:solidFill>
            <a:srgbClr val="FFF2CC"/>
          </a:solidFill>
          <a:ln w="12700">
            <a:solidFill>
              <a:srgbClr val="B4B4B4"/>
            </a:solidFill>
          </a:ln>
        </p:spPr>
        <p:txBody>
          <a:bodyPr lIns="91440" tIns="45720" rIns="91440" bIns="4572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Vocab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3 min</a:t>
            </a:r>
          </a:p>
        </p:txBody>
      </p:sp>
      <p:sp>
        <p:nvSpPr>
          <p:cNvPr id="5" name="Bar2">
            <a:extLst>
              <a:ext uri="{FF2B5EF4-FFF2-40B4-BE49-F238E27FC236}">
                <a16:creationId xmlns:a16="http://schemas.microsoft.com/office/drawing/2014/main" id="{CBEACF15-A315-B5CF-4BB4-406A05A3FCF1}"/>
              </a:ext>
            </a:extLst>
          </p:cNvPr>
          <p:cNvSpPr/>
          <p:nvPr/>
        </p:nvSpPr>
        <p:spPr>
          <a:xfrm>
            <a:off x="1643050" y="1387886"/>
            <a:ext cx="2081549" cy="520000"/>
          </a:xfrm>
          <a:prstGeom prst="roundRect">
            <a:avLst>
              <a:gd name="adj" fmla="val 16667"/>
            </a:avLst>
          </a:prstGeom>
          <a:solidFill>
            <a:srgbClr val="D6EAF8"/>
          </a:solidFill>
          <a:ln w="12700">
            <a:solidFill>
              <a:srgbClr val="B4B4B4"/>
            </a:solidFill>
          </a:ln>
        </p:spPr>
        <p:txBody>
          <a:bodyPr lIns="91440" tIns="45720" rIns="91440" bIns="4572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Teaching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7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 min</a:t>
            </a:r>
          </a:p>
        </p:txBody>
      </p:sp>
      <p:sp>
        <p:nvSpPr>
          <p:cNvPr id="6" name="Bar3">
            <a:extLst>
              <a:ext uri="{FF2B5EF4-FFF2-40B4-BE49-F238E27FC236}">
                <a16:creationId xmlns:a16="http://schemas.microsoft.com/office/drawing/2014/main" id="{F2C95BE1-88E0-6C58-8694-7E48AEC3E9D7}"/>
              </a:ext>
            </a:extLst>
          </p:cNvPr>
          <p:cNvSpPr/>
          <p:nvPr/>
        </p:nvSpPr>
        <p:spPr>
          <a:xfrm>
            <a:off x="3848748" y="1387886"/>
            <a:ext cx="1314450" cy="517886"/>
          </a:xfrm>
          <a:prstGeom prst="roundRect">
            <a:avLst>
              <a:gd name="adj" fmla="val 16667"/>
            </a:avLst>
          </a:prstGeom>
          <a:solidFill>
            <a:srgbClr val="DDEBF7"/>
          </a:solidFill>
          <a:ln w="12700">
            <a:solidFill>
              <a:srgbClr val="B4B4B4"/>
            </a:solidFill>
          </a:ln>
        </p:spPr>
        <p:txBody>
          <a:bodyPr lIns="91440" tIns="45720" rIns="91440" bIns="4572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Guided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5 min</a:t>
            </a:r>
          </a:p>
        </p:txBody>
      </p:sp>
      <p:sp>
        <p:nvSpPr>
          <p:cNvPr id="7" name="Bar4">
            <a:extLst>
              <a:ext uri="{FF2B5EF4-FFF2-40B4-BE49-F238E27FC236}">
                <a16:creationId xmlns:a16="http://schemas.microsoft.com/office/drawing/2014/main" id="{BFA13051-2A7E-9B3F-C40C-526CD9E1908D}"/>
              </a:ext>
            </a:extLst>
          </p:cNvPr>
          <p:cNvSpPr/>
          <p:nvPr/>
        </p:nvSpPr>
        <p:spPr>
          <a:xfrm>
            <a:off x="5226476" y="1387886"/>
            <a:ext cx="2292883" cy="520000"/>
          </a:xfrm>
          <a:prstGeom prst="roundRect">
            <a:avLst>
              <a:gd name="adj" fmla="val 16667"/>
            </a:avLst>
          </a:prstGeom>
          <a:solidFill>
            <a:srgbClr val="E8F5E9"/>
          </a:solidFill>
          <a:ln w="12700">
            <a:solidFill>
              <a:srgbClr val="B4B4B4"/>
            </a:solidFill>
          </a:ln>
        </p:spPr>
        <p:txBody>
          <a:bodyPr lIns="91440" tIns="45720" rIns="91440" bIns="4572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Practice Tasks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10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 min</a:t>
            </a:r>
          </a:p>
        </p:txBody>
      </p:sp>
      <p:sp>
        <p:nvSpPr>
          <p:cNvPr id="8" name="Bar5">
            <a:extLst>
              <a:ext uri="{FF2B5EF4-FFF2-40B4-BE49-F238E27FC236}">
                <a16:creationId xmlns:a16="http://schemas.microsoft.com/office/drawing/2014/main" id="{FA8EA80E-998E-050B-C653-4DCCF5EE7CD1}"/>
              </a:ext>
            </a:extLst>
          </p:cNvPr>
          <p:cNvSpPr/>
          <p:nvPr/>
        </p:nvSpPr>
        <p:spPr>
          <a:xfrm>
            <a:off x="7582637" y="1387886"/>
            <a:ext cx="1840230" cy="520000"/>
          </a:xfrm>
          <a:prstGeom prst="roundRect">
            <a:avLst>
              <a:gd name="adj" fmla="val 16667"/>
            </a:avLst>
          </a:prstGeom>
          <a:solidFill>
            <a:srgbClr val="F8E1D5"/>
          </a:solidFill>
          <a:ln w="12700">
            <a:solidFill>
              <a:srgbClr val="B4B4B4"/>
            </a:solidFill>
          </a:ln>
        </p:spPr>
        <p:txBody>
          <a:bodyPr lIns="91440" tIns="45720" rIns="91440" bIns="4572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Ind. Practice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15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 min</a:t>
            </a:r>
          </a:p>
        </p:txBody>
      </p:sp>
      <p:sp>
        <p:nvSpPr>
          <p:cNvPr id="9" name="Bar6">
            <a:extLst>
              <a:ext uri="{FF2B5EF4-FFF2-40B4-BE49-F238E27FC236}">
                <a16:creationId xmlns:a16="http://schemas.microsoft.com/office/drawing/2014/main" id="{0BB56FE1-8D27-81EB-79E7-78D428FD3712}"/>
              </a:ext>
            </a:extLst>
          </p:cNvPr>
          <p:cNvSpPr/>
          <p:nvPr/>
        </p:nvSpPr>
        <p:spPr>
          <a:xfrm>
            <a:off x="9491543" y="1385772"/>
            <a:ext cx="1573936" cy="520000"/>
          </a:xfrm>
          <a:prstGeom prst="roundRect">
            <a:avLst>
              <a:gd name="adj" fmla="val 16667"/>
            </a:avLst>
          </a:prstGeom>
          <a:solidFill>
            <a:srgbClr val="FFE5EC"/>
          </a:solidFill>
          <a:ln w="12700">
            <a:solidFill>
              <a:srgbClr val="B4B4B4"/>
            </a:solidFill>
          </a:ln>
        </p:spPr>
        <p:txBody>
          <a:bodyPr lIns="91440" tIns="45720" rIns="91440" bIns="4572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Exit Quiz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5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 min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98111" y="182880"/>
            <a:ext cx="4365298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400" b="1">
                <a:solidFill>
                  <a:srgbClr val="002060"/>
                </a:solidFill>
                <a:latin typeface="Comic Sans MS"/>
              </a:defRPr>
            </a:pPr>
            <a:r>
              <a:t>Key Vocabulary</a:t>
            </a:r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5307863" cy="95410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2060"/>
                </a:solidFill>
                <a:latin typeface="Comic Sans MS"/>
              </a:defRPr>
            </a:pPr>
            <a:r>
              <a:t>Instructions:</a:t>
            </a:r>
            <a:endParaRPr lang="en-GB"/>
          </a:p>
          <a:p>
            <a:pPr>
              <a:defRPr sz="2800" b="0">
                <a:solidFill>
                  <a:srgbClr val="002060"/>
                </a:solidFill>
                <a:latin typeface="Comic Sans MS"/>
              </a:defRPr>
            </a:pPr>
            <a:r>
              <a:t>Read each definition</a:t>
            </a:r>
            <a:r>
              <a:rPr lang="en-GB"/>
              <a:t> carefully</a:t>
            </a:r>
            <a:r>
              <a:t>.</a:t>
            </a:r>
            <a:endParaRPr lang="en-GB"/>
          </a:p>
        </p:txBody>
      </p:sp>
      <p:sp>
        <p:nvSpPr>
          <p:cNvPr id="4" name="Rounded Rectangle 3"/>
          <p:cNvSpPr/>
          <p:nvPr/>
        </p:nvSpPr>
        <p:spPr>
          <a:xfrm>
            <a:off x="605790" y="2594610"/>
            <a:ext cx="10698480" cy="3360420"/>
          </a:xfrm>
          <a:prstGeom prst="roundRect">
            <a:avLst/>
          </a:prstGeom>
          <a:solidFill>
            <a:srgbClr val="FFE5EC"/>
          </a:solidFill>
          <a:ln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800" b="1">
                <a:solidFill>
                  <a:srgbClr val="002060"/>
                </a:solidFill>
                <a:latin typeface="Comic Sans MS"/>
              </a:rPr>
              <a:t>Prefix</a:t>
            </a:r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: a group of </a:t>
            </a:r>
            <a:r>
              <a:rPr lang="en-GB" sz="2800" b="0">
                <a:solidFill>
                  <a:srgbClr val="002060"/>
                </a:solidFill>
                <a:latin typeface="Comic Sans MS"/>
              </a:rPr>
              <a:t>letters added to the start of </a:t>
            </a:r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a </a:t>
            </a:r>
            <a:r>
              <a:rPr lang="en-GB" sz="2800" b="0">
                <a:solidFill>
                  <a:srgbClr val="002060"/>
                </a:solidFill>
                <a:latin typeface="Comic Sans MS"/>
              </a:rPr>
              <a:t>root word</a:t>
            </a:r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.</a:t>
            </a:r>
          </a:p>
          <a:p>
            <a:r>
              <a:rPr lang="en-GB" sz="2800" b="1">
                <a:solidFill>
                  <a:srgbClr val="002060"/>
                </a:solidFill>
                <a:latin typeface="Comic Sans MS"/>
              </a:rPr>
              <a:t>Root word</a:t>
            </a:r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: the </a:t>
            </a:r>
            <a:r>
              <a:rPr lang="en-GB" sz="2800" b="0">
                <a:solidFill>
                  <a:srgbClr val="002060"/>
                </a:solidFill>
                <a:latin typeface="Comic Sans MS"/>
              </a:rPr>
              <a:t>original </a:t>
            </a:r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word </a:t>
            </a:r>
            <a:r>
              <a:rPr lang="en-GB" sz="2800" b="0">
                <a:solidFill>
                  <a:srgbClr val="002060"/>
                </a:solidFill>
                <a:latin typeface="Comic Sans MS"/>
              </a:rPr>
              <a:t>before </a:t>
            </a:r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a </a:t>
            </a:r>
            <a:r>
              <a:rPr lang="en-GB" sz="2800" b="0">
                <a:solidFill>
                  <a:srgbClr val="002060"/>
                </a:solidFill>
                <a:latin typeface="Comic Sans MS"/>
              </a:rPr>
              <a:t>prefix is added</a:t>
            </a:r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.</a:t>
            </a:r>
          </a:p>
          <a:p>
            <a:r>
              <a:rPr lang="en-GB" sz="2800" b="1">
                <a:solidFill>
                  <a:srgbClr val="002060"/>
                </a:solidFill>
                <a:latin typeface="Comic Sans MS"/>
              </a:rPr>
              <a:t>Meaning</a:t>
            </a:r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: </a:t>
            </a:r>
            <a:r>
              <a:rPr lang="en-GB" sz="2800" b="0">
                <a:solidFill>
                  <a:srgbClr val="002060"/>
                </a:solidFill>
                <a:latin typeface="Comic Sans MS"/>
              </a:rPr>
              <a:t>what </a:t>
            </a:r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a word </a:t>
            </a:r>
            <a:r>
              <a:rPr lang="en-GB" sz="2800" b="0">
                <a:solidFill>
                  <a:srgbClr val="002060"/>
                </a:solidFill>
                <a:latin typeface="Comic Sans MS"/>
              </a:rPr>
              <a:t>tells us. Adding </a:t>
            </a:r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a </a:t>
            </a:r>
            <a:r>
              <a:rPr lang="en-GB" sz="2800" b="0">
                <a:solidFill>
                  <a:srgbClr val="002060"/>
                </a:solidFill>
                <a:latin typeface="Comic Sans MS"/>
              </a:rPr>
              <a:t>prefix changes </a:t>
            </a:r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the</a:t>
            </a:r>
            <a:r>
              <a:rPr lang="en-GB" sz="2800" b="0">
                <a:solidFill>
                  <a:srgbClr val="002060"/>
                </a:solidFill>
                <a:latin typeface="Comic Sans MS"/>
              </a:rPr>
              <a:t> meaning</a:t>
            </a:r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62470" y="182880"/>
            <a:ext cx="4836580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400" b="1">
                <a:solidFill>
                  <a:srgbClr val="002060"/>
                </a:solidFill>
                <a:latin typeface="Comic Sans MS"/>
              </a:defRPr>
            </a:pPr>
            <a:r>
              <a:rPr lang="en-GB"/>
              <a:t>Explicit Teaching</a:t>
            </a:r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1069848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002060"/>
                </a:solidFill>
                <a:latin typeface="Comic Sans MS"/>
              </a:defRPr>
            </a:pPr>
            <a:r>
              <a:t>Instructions:</a:t>
            </a:r>
          </a:p>
          <a:p>
            <a:pPr>
              <a:defRPr sz="2600" b="0">
                <a:solidFill>
                  <a:srgbClr val="002060"/>
                </a:solidFill>
                <a:latin typeface="Comic Sans MS"/>
              </a:defRPr>
            </a:pPr>
            <a:r>
              <a:t>Read </a:t>
            </a:r>
            <a:r>
              <a:rPr lang="en-GB"/>
              <a:t>this aloud to yourself. Take your time </a:t>
            </a:r>
            <a:r>
              <a:t>and </a:t>
            </a:r>
            <a:r>
              <a:rPr lang="en-GB"/>
              <a:t>think </a:t>
            </a:r>
            <a:r>
              <a:t>about each </a:t>
            </a:r>
            <a:r>
              <a:rPr lang="en-GB"/>
              <a:t>part carefully</a:t>
            </a:r>
            <a:r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77190" y="2320290"/>
            <a:ext cx="10584180" cy="4297680"/>
          </a:xfrm>
          <a:prstGeom prst="roundRect">
            <a:avLst/>
          </a:prstGeom>
          <a:solidFill>
            <a:srgbClr val="D6EAF8"/>
          </a:solidFill>
          <a:ln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r>
              <a:rPr lang="en-GB" sz="2200" b="1">
                <a:solidFill>
                  <a:srgbClr val="002060"/>
                </a:solidFill>
                <a:latin typeface="Comic Sans MS"/>
              </a:rPr>
              <a:t>1. What is a prefix?</a:t>
            </a:r>
          </a:p>
          <a:p>
            <a:pPr algn="l"/>
            <a:r>
              <a:rPr lang="en-GB" sz="2000" b="0">
                <a:solidFill>
                  <a:srgbClr val="002060"/>
                </a:solidFill>
                <a:latin typeface="Comic Sans MS"/>
              </a:rPr>
              <a:t>A prefix is a group of letters added to the start of a word. The word we begin with is called the root word.</a:t>
            </a:r>
          </a:p>
          <a:p>
            <a:pPr algn="l"/>
            <a:r>
              <a:rPr lang="en-GB" sz="2200" b="1">
                <a:solidFill>
                  <a:srgbClr val="002060"/>
                </a:solidFill>
                <a:latin typeface="Comic Sans MS"/>
              </a:rPr>
              <a:t>2. How does a prefix change a word?</a:t>
            </a:r>
          </a:p>
          <a:p>
            <a:pPr algn="l"/>
            <a:r>
              <a:rPr lang="en-GB" sz="2000" b="0">
                <a:solidFill>
                  <a:srgbClr val="002060"/>
                </a:solidFill>
                <a:latin typeface="Comic Sans MS"/>
              </a:rPr>
              <a:t>When we add a prefix, we make a new word with a different meaning. For example, happy becomes unhappy.</a:t>
            </a:r>
          </a:p>
          <a:p>
            <a:pPr algn="l"/>
            <a:r>
              <a:rPr lang="en-GB" sz="2200" b="1">
                <a:solidFill>
                  <a:srgbClr val="002060"/>
                </a:solidFill>
                <a:latin typeface="Comic Sans MS"/>
              </a:rPr>
              <a:t>3. Can you spot a prefix?</a:t>
            </a:r>
          </a:p>
          <a:p>
            <a:pPr algn="l"/>
            <a:r>
              <a:rPr lang="en-GB" sz="2000" b="0">
                <a:solidFill>
                  <a:srgbClr val="002060"/>
                </a:solidFill>
                <a:latin typeface="Comic Sans MS"/>
              </a:rPr>
              <a:t>In the word redo, the prefix is re-. It has been added to the root word do. The new word means do again.</a:t>
            </a:r>
          </a:p>
          <a:p>
            <a:pPr algn="l"/>
            <a:r>
              <a:rPr lang="en-GB" sz="2200" b="1">
                <a:solidFill>
                  <a:srgbClr val="002060"/>
                </a:solidFill>
                <a:latin typeface="Comic Sans MS"/>
              </a:rPr>
              <a:t>4. Why are prefixes useful?</a:t>
            </a:r>
          </a:p>
          <a:p>
            <a:pPr algn="l"/>
            <a:r>
              <a:rPr lang="en-GB" sz="2000" b="0">
                <a:solidFill>
                  <a:srgbClr val="002060"/>
                </a:solidFill>
                <a:latin typeface="Comic Sans MS"/>
              </a:rPr>
              <a:t>Prefixes help us work out meanings when reading and help us build new words when writing.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24373" y="182880"/>
            <a:ext cx="4512774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400" b="1">
                <a:solidFill>
                  <a:srgbClr val="002060"/>
                </a:solidFill>
                <a:latin typeface="Comic Sans MS"/>
              </a:defRPr>
            </a:pPr>
            <a:r>
              <a:rPr lang="en-GB"/>
              <a:t>Guided </a:t>
            </a:r>
            <a:r>
              <a:t>Practice</a:t>
            </a:r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10698480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002060"/>
                </a:solidFill>
                <a:latin typeface="Comic Sans MS"/>
              </a:defRPr>
            </a:pPr>
            <a:r>
              <a:t>Instructions:</a:t>
            </a:r>
            <a:endParaRPr lang="en-GB"/>
          </a:p>
          <a:p>
            <a:pPr>
              <a:defRPr sz="2600" b="0">
                <a:solidFill>
                  <a:srgbClr val="002060"/>
                </a:solidFill>
                <a:latin typeface="Comic Sans MS"/>
              </a:defRPr>
            </a:pPr>
            <a:r>
              <a:rPr lang="en-GB"/>
              <a:t>Fill in the blanks below. Find the prefix and the root word in each example. Then check your answers on the next slide.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08610" y="2752130"/>
            <a:ext cx="10698480" cy="3566160"/>
          </a:xfrm>
          <a:prstGeom prst="roundRect">
            <a:avLst/>
          </a:prstGeom>
          <a:solidFill>
            <a:srgbClr val="E6E6FA"/>
          </a:solidFill>
          <a:ln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1. </a:t>
            </a:r>
            <a:r>
              <a:rPr lang="en-GB" sz="2800" b="0">
                <a:solidFill>
                  <a:srgbClr val="002060"/>
                </a:solidFill>
                <a:latin typeface="Comic Sans MS"/>
              </a:rPr>
              <a:t>In the word unpack, the prefix is _____ and </a:t>
            </a:r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the </a:t>
            </a:r>
            <a:r>
              <a:rPr lang="en-GB" sz="2800" b="0">
                <a:solidFill>
                  <a:srgbClr val="002060"/>
                </a:solidFill>
                <a:latin typeface="Comic Sans MS"/>
              </a:rPr>
              <a:t>root word is _____.</a:t>
            </a:r>
            <a:endParaRPr lang="en-GB" sz="2800" b="0" dirty="0">
              <a:solidFill>
                <a:srgbClr val="002060"/>
              </a:solidFill>
              <a:latin typeface="Comic Sans MS"/>
            </a:endParaRPr>
          </a:p>
          <a:p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2. </a:t>
            </a:r>
            <a:r>
              <a:rPr lang="en-GB" sz="2800" b="0">
                <a:solidFill>
                  <a:srgbClr val="002060"/>
                </a:solidFill>
                <a:latin typeface="Comic Sans MS"/>
              </a:rPr>
              <a:t>In the word restart</a:t>
            </a:r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, </a:t>
            </a:r>
            <a:r>
              <a:rPr lang="en-GB" sz="2800" b="0">
                <a:solidFill>
                  <a:srgbClr val="002060"/>
                </a:solidFill>
                <a:latin typeface="Comic Sans MS"/>
              </a:rPr>
              <a:t>the prefix is _____ and the root word is _____.</a:t>
            </a:r>
            <a:endParaRPr lang="en-GB" sz="2800" b="0" dirty="0">
              <a:solidFill>
                <a:srgbClr val="002060"/>
              </a:solidFill>
              <a:latin typeface="Comic Sans MS"/>
            </a:endParaRPr>
          </a:p>
          <a:p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3. </a:t>
            </a:r>
            <a:r>
              <a:rPr lang="en-GB" sz="2800" b="0">
                <a:solidFill>
                  <a:srgbClr val="002060"/>
                </a:solidFill>
                <a:latin typeface="Comic Sans MS"/>
              </a:rPr>
              <a:t>In the word dislike</a:t>
            </a:r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, the </a:t>
            </a:r>
            <a:r>
              <a:rPr lang="en-GB" sz="2800" b="0">
                <a:solidFill>
                  <a:srgbClr val="002060"/>
                </a:solidFill>
                <a:latin typeface="Comic Sans MS"/>
              </a:rPr>
              <a:t>prefix is _____ and </a:t>
            </a:r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the </a:t>
            </a:r>
            <a:r>
              <a:rPr lang="en-GB" sz="2800" b="0">
                <a:solidFill>
                  <a:srgbClr val="002060"/>
                </a:solidFill>
                <a:latin typeface="Comic Sans MS"/>
              </a:rPr>
              <a:t>root word is _____.</a:t>
            </a:r>
            <a:endParaRPr lang="en-GB" sz="2800" b="0" dirty="0">
              <a:solidFill>
                <a:srgbClr val="002060"/>
              </a:solidFill>
              <a:latin typeface="Comic Sans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87656" y="182880"/>
            <a:ext cx="6986207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400" b="1">
                <a:solidFill>
                  <a:srgbClr val="002060"/>
                </a:solidFill>
                <a:latin typeface="Comic Sans MS"/>
              </a:defRPr>
            </a:pPr>
            <a:r>
              <a:rPr lang="en-GB"/>
              <a:t>Guided </a:t>
            </a:r>
            <a:r>
              <a:t>Practice Answers</a:t>
            </a:r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10698480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002060"/>
                </a:solidFill>
                <a:latin typeface="Comic Sans MS"/>
              </a:defRPr>
            </a:pPr>
            <a:r>
              <a:t>Instructions:</a:t>
            </a:r>
            <a:endParaRPr lang="en-GB"/>
          </a:p>
          <a:p>
            <a:pPr>
              <a:defRPr sz="2600" b="0">
                <a:solidFill>
                  <a:srgbClr val="002060"/>
                </a:solidFill>
                <a:latin typeface="Comic Sans MS"/>
              </a:defRPr>
            </a:pPr>
            <a:r>
              <a:t>Check and correct.</a:t>
            </a:r>
            <a:endParaRPr lang="en-GB"/>
          </a:p>
        </p:txBody>
      </p:sp>
      <p:sp>
        <p:nvSpPr>
          <p:cNvPr id="4" name="Rounded Rectangle 3"/>
          <p:cNvSpPr/>
          <p:nvPr/>
        </p:nvSpPr>
        <p:spPr>
          <a:xfrm>
            <a:off x="560070" y="2743200"/>
            <a:ext cx="10698480" cy="3566160"/>
          </a:xfrm>
          <a:prstGeom prst="roundRect">
            <a:avLst/>
          </a:prstGeom>
          <a:solidFill>
            <a:srgbClr val="E2EFDA"/>
          </a:solidFill>
          <a:ln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1. unpack = prefix un- + root word pack</a:t>
            </a:r>
          </a:p>
          <a:p>
            <a:r>
              <a:rPr lang="en-GB" sz="2800" b="0">
                <a:solidFill>
                  <a:srgbClr val="002060"/>
                </a:solidFill>
                <a:latin typeface="Comic Sans MS"/>
              </a:rPr>
              <a:t>2. restart = prefix re- + root word start</a:t>
            </a:r>
          </a:p>
          <a:p>
            <a:r>
              <a:rPr lang="en-GB" sz="2800" b="0">
                <a:solidFill>
                  <a:srgbClr val="002060"/>
                </a:solidFill>
                <a:latin typeface="Comic Sans MS"/>
              </a:rPr>
              <a:t>3. dislike = prefix dis- + root word like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24373" y="182880"/>
            <a:ext cx="4512774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400" b="1">
                <a:solidFill>
                  <a:srgbClr val="002060"/>
                </a:solidFill>
                <a:latin typeface="Comic Sans MS"/>
              </a:defRPr>
            </a:pPr>
            <a:r>
              <a:t>Practice Task </a:t>
            </a:r>
            <a:r>
              <a:rPr lang="en-GB"/>
              <a:t>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10698480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002060"/>
                </a:solidFill>
                <a:latin typeface="Comic Sans MS"/>
              </a:defRPr>
            </a:pPr>
            <a:r>
              <a:t>Instructions:</a:t>
            </a:r>
            <a:endParaRPr lang="en-GB"/>
          </a:p>
          <a:p>
            <a:pPr>
              <a:defRPr sz="2600" b="0">
                <a:solidFill>
                  <a:srgbClr val="002060"/>
                </a:solidFill>
                <a:latin typeface="Comic Sans MS"/>
              </a:defRPr>
            </a:pPr>
            <a:r>
              <a:rPr lang="en-GB"/>
              <a:t>Underline the prefix in </a:t>
            </a:r>
            <a:r>
              <a:t>each </a:t>
            </a:r>
            <a:r>
              <a:rPr lang="en-GB"/>
              <a:t>word</a:t>
            </a:r>
            <a:r>
              <a:t>.</a:t>
            </a:r>
            <a:r>
              <a:rPr lang="en-GB"/>
              <a:t> Think carefully about which letters have been added to the start of the root word.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2743200"/>
            <a:ext cx="10275570" cy="3566160"/>
          </a:xfrm>
          <a:prstGeom prst="roundRect">
            <a:avLst/>
          </a:prstGeom>
          <a:solidFill>
            <a:srgbClr val="F8E1D5"/>
          </a:solidFill>
          <a:ln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1. unhappy</a:t>
            </a:r>
          </a:p>
          <a:p>
            <a:r>
              <a:rPr lang="en-GB" sz="2800" b="0">
                <a:solidFill>
                  <a:srgbClr val="002060"/>
                </a:solidFill>
                <a:latin typeface="Comic Sans MS"/>
              </a:rPr>
              <a:t>2. preview</a:t>
            </a:r>
          </a:p>
          <a:p>
            <a:r>
              <a:rPr lang="en-GB" sz="2800" b="0">
                <a:solidFill>
                  <a:srgbClr val="002060"/>
                </a:solidFill>
                <a:latin typeface="Comic Sans MS"/>
              </a:rPr>
              <a:t>3. misbehave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87656" y="182880"/>
            <a:ext cx="6986207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400" b="1">
                <a:solidFill>
                  <a:srgbClr val="002060"/>
                </a:solidFill>
                <a:latin typeface="Comic Sans MS"/>
              </a:defRPr>
            </a:pPr>
            <a:r>
              <a:t>Practice Task </a:t>
            </a:r>
            <a:r>
              <a:rPr lang="en-GB"/>
              <a:t>1</a:t>
            </a:r>
            <a:r>
              <a:t> Answers</a:t>
            </a:r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10698480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002060"/>
                </a:solidFill>
                <a:latin typeface="Comic Sans MS"/>
              </a:defRPr>
            </a:pPr>
            <a:r>
              <a:t>Instructions:</a:t>
            </a:r>
            <a:endParaRPr lang="en-GB"/>
          </a:p>
          <a:p>
            <a:pPr>
              <a:defRPr sz="2600" b="0">
                <a:solidFill>
                  <a:srgbClr val="002060"/>
                </a:solidFill>
                <a:latin typeface="Comic Sans MS"/>
              </a:defRPr>
            </a:pPr>
            <a:r>
              <a:rPr lang="en-GB"/>
              <a:t>Check your </a:t>
            </a:r>
            <a:r>
              <a:t>answers</a:t>
            </a:r>
            <a:r>
              <a:rPr lang="en-GB"/>
              <a:t> below</a:t>
            </a:r>
            <a:r>
              <a:t>.</a:t>
            </a:r>
            <a:endParaRPr lang="en-GB"/>
          </a:p>
        </p:txBody>
      </p:sp>
      <p:sp>
        <p:nvSpPr>
          <p:cNvPr id="4" name="Rounded Rectangle 3"/>
          <p:cNvSpPr/>
          <p:nvPr/>
        </p:nvSpPr>
        <p:spPr>
          <a:xfrm>
            <a:off x="731520" y="2434590"/>
            <a:ext cx="10081260" cy="3566160"/>
          </a:xfrm>
          <a:prstGeom prst="roundRect">
            <a:avLst/>
          </a:prstGeom>
          <a:solidFill>
            <a:srgbClr val="E2EFDA"/>
          </a:solidFill>
          <a:ln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1. unhappy = un-</a:t>
            </a:r>
          </a:p>
          <a:p>
            <a:r>
              <a:rPr lang="en-GB" sz="2800" b="0">
                <a:solidFill>
                  <a:srgbClr val="002060"/>
                </a:solidFill>
                <a:latin typeface="Comic Sans MS"/>
              </a:rPr>
              <a:t>2. preview = pre-</a:t>
            </a:r>
            <a:endParaRPr lang="en-GB" sz="2800" b="0" dirty="0">
              <a:solidFill>
                <a:srgbClr val="002060"/>
              </a:solidFill>
              <a:latin typeface="Comic Sans MS"/>
            </a:endParaRPr>
          </a:p>
          <a:p>
            <a:r>
              <a:rPr lang="en-GB" sz="2800" b="0">
                <a:solidFill>
                  <a:srgbClr val="002060"/>
                </a:solidFill>
                <a:latin typeface="Comic Sans MS"/>
              </a:rPr>
              <a:t>3. misbehave = mis-</a:t>
            </a:r>
            <a:endParaRPr lang="en-GB" sz="2800" b="0" dirty="0">
              <a:solidFill>
                <a:srgbClr val="002060"/>
              </a:solidFill>
              <a:latin typeface="Comic Sans M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24373" y="182880"/>
            <a:ext cx="4512774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400" b="1">
                <a:solidFill>
                  <a:srgbClr val="002060"/>
                </a:solidFill>
                <a:latin typeface="Comic Sans MS"/>
              </a:defRPr>
            </a:pPr>
            <a:r>
              <a:t>Practice Task </a:t>
            </a:r>
            <a:r>
              <a:rPr lang="en-GB"/>
              <a:t>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10698480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002060"/>
                </a:solidFill>
                <a:latin typeface="Comic Sans MS"/>
              </a:defRPr>
            </a:pPr>
            <a:r>
              <a:t>Instructions:</a:t>
            </a:r>
            <a:endParaRPr lang="en-GB"/>
          </a:p>
          <a:p>
            <a:pPr>
              <a:defRPr sz="2600" b="0">
                <a:solidFill>
                  <a:srgbClr val="002060"/>
                </a:solidFill>
                <a:latin typeface="Comic Sans MS"/>
              </a:defRPr>
            </a:pPr>
            <a:r>
              <a:rPr lang="en-GB"/>
              <a:t>Write </a:t>
            </a:r>
            <a:r>
              <a:t>the </a:t>
            </a:r>
            <a:r>
              <a:rPr lang="en-GB"/>
              <a:t>root word for each one. Look at the whole word and remove the prefix to find the root word.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2743200"/>
            <a:ext cx="10172700" cy="3566160"/>
          </a:xfrm>
          <a:prstGeom prst="roundRect">
            <a:avLst/>
          </a:prstGeom>
          <a:solidFill>
            <a:srgbClr val="D9EAD3"/>
          </a:solidFill>
          <a:ln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1. disappear</a:t>
            </a:r>
          </a:p>
          <a:p>
            <a:r>
              <a:rPr lang="en-GB" sz="2800" b="0">
                <a:solidFill>
                  <a:srgbClr val="002060"/>
                </a:solidFill>
                <a:latin typeface="Comic Sans MS"/>
              </a:rPr>
              <a:t>2. rewind</a:t>
            </a:r>
          </a:p>
          <a:p>
            <a:r>
              <a:rPr lang="en-GB" sz="2800" b="0">
                <a:solidFill>
                  <a:srgbClr val="002060"/>
                </a:solidFill>
                <a:latin typeface="Comic Sans MS"/>
              </a:rPr>
              <a:t>3. unfair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87656" y="182880"/>
            <a:ext cx="6986207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400" b="1">
                <a:solidFill>
                  <a:srgbClr val="002060"/>
                </a:solidFill>
                <a:latin typeface="Comic Sans MS"/>
              </a:defRPr>
            </a:pPr>
            <a:r>
              <a:t>Practice Task </a:t>
            </a:r>
            <a:r>
              <a:rPr lang="en-GB"/>
              <a:t>2</a:t>
            </a:r>
            <a:r>
              <a:t> Answers</a:t>
            </a:r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10698480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002060"/>
                </a:solidFill>
                <a:latin typeface="Comic Sans MS"/>
              </a:defRPr>
            </a:pPr>
            <a:r>
              <a:t>Instructions:</a:t>
            </a:r>
            <a:endParaRPr lang="en-GB"/>
          </a:p>
          <a:p>
            <a:pPr>
              <a:defRPr sz="2600" b="0">
                <a:solidFill>
                  <a:srgbClr val="002060"/>
                </a:solidFill>
                <a:latin typeface="Comic Sans MS"/>
              </a:defRPr>
            </a:pPr>
            <a:r>
              <a:rPr lang="en-GB"/>
              <a:t>Check your </a:t>
            </a:r>
            <a:r>
              <a:t>answers</a:t>
            </a:r>
            <a:r>
              <a:rPr lang="en-GB"/>
              <a:t> below</a:t>
            </a:r>
            <a:r>
              <a:t>.</a:t>
            </a:r>
            <a:endParaRPr lang="en-GB"/>
          </a:p>
        </p:txBody>
      </p:sp>
      <p:sp>
        <p:nvSpPr>
          <p:cNvPr id="4" name="Rounded Rectangle 3"/>
          <p:cNvSpPr/>
          <p:nvPr/>
        </p:nvSpPr>
        <p:spPr>
          <a:xfrm>
            <a:off x="731520" y="2743200"/>
            <a:ext cx="9715500" cy="3566160"/>
          </a:xfrm>
          <a:prstGeom prst="roundRect">
            <a:avLst/>
          </a:prstGeom>
          <a:solidFill>
            <a:srgbClr val="E2EFDA"/>
          </a:solidFill>
          <a:ln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1. appear (prefix: dis-)</a:t>
            </a:r>
          </a:p>
          <a:p>
            <a:r>
              <a:rPr lang="en-GB" sz="2800" b="0">
                <a:solidFill>
                  <a:srgbClr val="002060"/>
                </a:solidFill>
                <a:latin typeface="Comic Sans MS"/>
              </a:rPr>
              <a:t>2. wind</a:t>
            </a:r>
          </a:p>
          <a:p>
            <a:r>
              <a:rPr lang="en-GB" sz="2800" b="0">
                <a:solidFill>
                  <a:srgbClr val="002060"/>
                </a:solidFill>
                <a:latin typeface="Comic Sans MS"/>
              </a:rPr>
              <a:t>3. fair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6572" y="182880"/>
            <a:ext cx="6008376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400" b="1">
                <a:solidFill>
                  <a:srgbClr val="002060"/>
                </a:solidFill>
                <a:latin typeface="Comic Sans MS"/>
              </a:defRPr>
            </a:pPr>
            <a:r>
              <a:t>Independent Practice</a:t>
            </a:r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10698480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002060"/>
                </a:solidFill>
                <a:latin typeface="Comic Sans MS"/>
              </a:defRPr>
            </a:pPr>
            <a:r>
              <a:t>Instructions:</a:t>
            </a:r>
            <a:endParaRPr lang="en-GB"/>
          </a:p>
          <a:p>
            <a:pPr>
              <a:defRPr sz="2600" b="0">
                <a:solidFill>
                  <a:srgbClr val="002060"/>
                </a:solidFill>
                <a:latin typeface="Comic Sans MS"/>
              </a:defRPr>
            </a:pPr>
            <a:r>
              <a:rPr lang="en-GB"/>
              <a:t>Answer all three questions on your own. Think about what you have learned about prefixes and root words.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2743200"/>
            <a:ext cx="10698480" cy="3566160"/>
          </a:xfrm>
          <a:prstGeom prst="roundRect">
            <a:avLst/>
          </a:prstGeom>
          <a:solidFill>
            <a:srgbClr val="FFF2CC"/>
          </a:solidFill>
          <a:ln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r>
              <a:rPr lang="en-GB" sz="2400" b="1">
                <a:solidFill>
                  <a:srgbClr val="002060"/>
                </a:solidFill>
                <a:latin typeface="Comic Sans MS"/>
              </a:rPr>
              <a:t>1. </a:t>
            </a:r>
            <a:r>
              <a:rPr lang="en-GB" sz="2400" b="0">
                <a:solidFill>
                  <a:srgbClr val="002060"/>
                </a:solidFill>
                <a:latin typeface="Comic Sans MS"/>
              </a:rPr>
              <a:t>Explain how the prefix changes the meaning in one of these words: unfair, unhappy, redo.</a:t>
            </a:r>
          </a:p>
          <a:p>
            <a:endParaRPr lang="en-GB" sz="1200" b="0">
              <a:solidFill>
                <a:srgbClr val="002060"/>
              </a:solidFill>
              <a:latin typeface="Comic Sans MS"/>
            </a:endParaRPr>
          </a:p>
          <a:p>
            <a:pPr algn="l"/>
            <a:r>
              <a:rPr lang="en-GB" sz="2400" b="1">
                <a:solidFill>
                  <a:srgbClr val="002060"/>
                </a:solidFill>
                <a:latin typeface="Comic Sans MS"/>
              </a:rPr>
              <a:t>2. </a:t>
            </a:r>
            <a:r>
              <a:rPr lang="en-GB" sz="2400" b="0">
                <a:solidFill>
                  <a:srgbClr val="002060"/>
                </a:solidFill>
                <a:latin typeface="Comic Sans MS"/>
              </a:rPr>
              <a:t>Choose a prefix (un-, re-, dis-, mis- or pre-) and write a new word using it. Then write a sentence with your word.</a:t>
            </a:r>
          </a:p>
          <a:p>
            <a:endParaRPr lang="en-GB" sz="1200" b="0">
              <a:solidFill>
                <a:srgbClr val="002060"/>
              </a:solidFill>
              <a:latin typeface="Comic Sans MS"/>
            </a:endParaRPr>
          </a:p>
          <a:p>
            <a:pPr algn="l"/>
            <a:r>
              <a:rPr lang="en-GB" sz="2400" b="1">
                <a:solidFill>
                  <a:srgbClr val="002060"/>
                </a:solidFill>
                <a:latin typeface="Comic Sans MS"/>
              </a:rPr>
              <a:t>3. </a:t>
            </a:r>
            <a:r>
              <a:rPr lang="en-GB" sz="2400" b="0">
                <a:solidFill>
                  <a:srgbClr val="002060"/>
                </a:solidFill>
                <a:latin typeface="Comic Sans MS"/>
              </a:rPr>
              <a:t>Can you think of two words that use the prefix re-? Write them down and explain what each one means.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00000" y="182880"/>
            <a:ext cx="10000000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400" b="1">
                <a:solidFill>
                  <a:srgbClr val="002060"/>
                </a:solidFill>
                <a:latin typeface="Comic Sans MS"/>
              </a:defRPr>
            </a:pPr>
            <a:r>
              <a:t>Independent Practice</a:t>
            </a:r>
            <a:r>
              <a:rPr lang="en-GB"/>
              <a:t> Answers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100000"/>
            <a:ext cx="10698480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002060"/>
                </a:solidFill>
                <a:latin typeface="Comic Sans MS"/>
              </a:defRPr>
            </a:pPr>
            <a:r>
              <a:t>Instructions:</a:t>
            </a:r>
            <a:endParaRPr lang="en-GB"/>
          </a:p>
          <a:p>
            <a:pPr>
              <a:defRPr sz="2600" b="0">
                <a:solidFill>
                  <a:srgbClr val="002060"/>
                </a:solidFill>
                <a:latin typeface="Comic Sans MS"/>
              </a:defRPr>
            </a:pPr>
            <a:r>
              <a:rPr lang="en-GB"/>
              <a:t>Check your answers against the examples below. Your wording does not need to match exactly.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2743200"/>
            <a:ext cx="10698480" cy="3566160"/>
          </a:xfrm>
          <a:prstGeom prst="roundRect">
            <a:avLst/>
          </a:prstGeom>
          <a:solidFill>
            <a:srgbClr val="FCE4D6"/>
          </a:solidFill>
          <a:ln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r>
              <a:rPr lang="en-GB" sz="2000" b="1">
                <a:solidFill>
                  <a:srgbClr val="002060"/>
                </a:solidFill>
                <a:latin typeface="Comic Sans MS"/>
              </a:rPr>
              <a:t>1. </a:t>
            </a:r>
            <a:r>
              <a:rPr lang="en-GB" sz="2000" b="0">
                <a:solidFill>
                  <a:srgbClr val="002060"/>
                </a:solidFill>
                <a:latin typeface="Comic Sans MS"/>
              </a:rPr>
              <a:t>The word unfair has the prefix un-. The root word is fair. Adding un- changes the meaning to not fair.</a:t>
            </a:r>
          </a:p>
          <a:p>
            <a:endParaRPr lang="en-GB" sz="800" b="0">
              <a:solidFill>
                <a:srgbClr val="002060"/>
              </a:solidFill>
              <a:latin typeface="Comic Sans MS"/>
            </a:endParaRPr>
          </a:p>
          <a:p>
            <a:pPr algn="l"/>
            <a:r>
              <a:rPr lang="en-GB" sz="2000" b="1">
                <a:solidFill>
                  <a:srgbClr val="002060"/>
                </a:solidFill>
                <a:latin typeface="Comic Sans MS"/>
              </a:rPr>
              <a:t>2. </a:t>
            </a:r>
            <a:r>
              <a:rPr lang="en-GB" sz="2000" b="0">
                <a:solidFill>
                  <a:srgbClr val="002060"/>
                </a:solidFill>
                <a:latin typeface="Comic Sans MS"/>
              </a:rPr>
              <a:t>Example: misread. “I misread the question and got the wrong answer.” Any correct prefix + root word with a sentence is fine.</a:t>
            </a:r>
          </a:p>
          <a:p>
            <a:endParaRPr lang="en-GB" sz="800" b="0">
              <a:solidFill>
                <a:srgbClr val="002060"/>
              </a:solidFill>
              <a:latin typeface="Comic Sans MS"/>
            </a:endParaRPr>
          </a:p>
          <a:p>
            <a:pPr algn="l"/>
            <a:r>
              <a:rPr lang="en-GB" sz="2000" b="1">
                <a:solidFill>
                  <a:srgbClr val="002060"/>
                </a:solidFill>
                <a:latin typeface="Comic Sans MS"/>
              </a:rPr>
              <a:t>3. </a:t>
            </a:r>
            <a:r>
              <a:rPr lang="en-GB" sz="2000" b="0">
                <a:solidFill>
                  <a:srgbClr val="002060"/>
                </a:solidFill>
                <a:latin typeface="Comic Sans MS"/>
              </a:rPr>
              <a:t>Example: rewrite means to write again. Replay means to play again. Any two re- words with correct meanings are fine.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98111" y="182880"/>
            <a:ext cx="4365298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400" b="1">
                <a:solidFill>
                  <a:srgbClr val="002060"/>
                </a:solidFill>
                <a:latin typeface="Comic Sans MS"/>
              </a:defRPr>
            </a:pPr>
            <a:r>
              <a:t>Quick Recap</a:t>
            </a:r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1069848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002060"/>
                </a:solidFill>
                <a:latin typeface="Comic Sans MS"/>
              </a:defRPr>
            </a:pPr>
            <a:r>
              <a:t>Instructions:</a:t>
            </a:r>
            <a:endParaRPr lang="en-GB"/>
          </a:p>
          <a:p>
            <a:pPr>
              <a:defRPr sz="2600" b="0">
                <a:solidFill>
                  <a:srgbClr val="002060"/>
                </a:solidFill>
                <a:latin typeface="Comic Sans MS"/>
              </a:defRPr>
            </a:pPr>
            <a:r>
              <a:rPr lang="en-GB"/>
              <a:t>Read these key points before the exit quiz.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5790" y="2594610"/>
            <a:ext cx="10698480" cy="3360420"/>
          </a:xfrm>
          <a:prstGeom prst="roundRect">
            <a:avLst/>
          </a:prstGeom>
          <a:solidFill>
            <a:srgbClr val="D5F5E3"/>
          </a:solidFill>
          <a:ln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400" b="0">
                <a:solidFill>
                  <a:srgbClr val="002060"/>
                </a:solidFill>
                <a:latin typeface="Comic Sans MS"/>
              </a:rPr>
              <a:t>A </a:t>
            </a:r>
            <a:r>
              <a:rPr lang="en-GB" sz="2400" b="1">
                <a:solidFill>
                  <a:srgbClr val="002060"/>
                </a:solidFill>
                <a:latin typeface="Comic Sans MS"/>
              </a:rPr>
              <a:t>prefix</a:t>
            </a:r>
            <a:r>
              <a:rPr lang="en-GB" sz="2400" b="0">
                <a:solidFill>
                  <a:srgbClr val="002060"/>
                </a:solidFill>
                <a:latin typeface="Comic Sans MS"/>
              </a:rPr>
              <a:t> is added to the beginning of a root word.</a:t>
            </a:r>
          </a:p>
          <a:p>
            <a:endParaRPr lang="en-GB" sz="800" b="0">
              <a:solidFill>
                <a:srgbClr val="002060"/>
              </a:solidFill>
              <a:latin typeface="Comic Sans MS"/>
            </a:endParaRPr>
          </a:p>
          <a:p>
            <a:r>
              <a:rPr lang="en-GB" sz="2400" b="0">
                <a:solidFill>
                  <a:srgbClr val="002060"/>
                </a:solidFill>
                <a:latin typeface="Comic Sans MS"/>
              </a:rPr>
              <a:t>Adding a prefix </a:t>
            </a:r>
            <a:r>
              <a:rPr lang="en-GB" sz="2400" b="1">
                <a:solidFill>
                  <a:srgbClr val="002060"/>
                </a:solidFill>
                <a:latin typeface="Comic Sans MS"/>
              </a:rPr>
              <a:t>changes the meaning</a:t>
            </a:r>
            <a:r>
              <a:rPr lang="en-GB" sz="2400" b="0">
                <a:solidFill>
                  <a:srgbClr val="002060"/>
                </a:solidFill>
                <a:latin typeface="Comic Sans MS"/>
              </a:rPr>
              <a:t> of the word.</a:t>
            </a:r>
          </a:p>
          <a:p>
            <a:endParaRPr lang="en-GB" sz="800" b="0">
              <a:solidFill>
                <a:srgbClr val="002060"/>
              </a:solidFill>
              <a:latin typeface="Comic Sans MS"/>
            </a:endParaRPr>
          </a:p>
          <a:p>
            <a:r>
              <a:rPr lang="en-GB" sz="2400" b="0">
                <a:solidFill>
                  <a:srgbClr val="002060"/>
                </a:solidFill>
                <a:latin typeface="Comic Sans MS"/>
              </a:rPr>
              <a:t>Common prefixes: </a:t>
            </a:r>
            <a:r>
              <a:rPr lang="en-GB" sz="2400" b="1">
                <a:solidFill>
                  <a:srgbClr val="002060"/>
                </a:solidFill>
                <a:latin typeface="Comic Sans MS"/>
              </a:rPr>
              <a:t>un-</a:t>
            </a:r>
            <a:r>
              <a:rPr lang="en-GB" sz="2400" b="0">
                <a:solidFill>
                  <a:srgbClr val="002060"/>
                </a:solidFill>
                <a:latin typeface="Comic Sans MS"/>
              </a:rPr>
              <a:t> (not), </a:t>
            </a:r>
            <a:r>
              <a:rPr lang="en-GB" sz="2400" b="1">
                <a:solidFill>
                  <a:srgbClr val="002060"/>
                </a:solidFill>
                <a:latin typeface="Comic Sans MS"/>
              </a:rPr>
              <a:t>re-</a:t>
            </a:r>
            <a:r>
              <a:rPr lang="en-GB" sz="2400" b="0">
                <a:solidFill>
                  <a:srgbClr val="002060"/>
                </a:solidFill>
                <a:latin typeface="Comic Sans MS"/>
              </a:rPr>
              <a:t> (again), </a:t>
            </a:r>
            <a:r>
              <a:rPr lang="en-GB" sz="2400" b="1">
                <a:solidFill>
                  <a:srgbClr val="002060"/>
                </a:solidFill>
                <a:latin typeface="Comic Sans MS"/>
              </a:rPr>
              <a:t>dis-</a:t>
            </a:r>
            <a:r>
              <a:rPr lang="en-GB" sz="2400" b="0">
                <a:solidFill>
                  <a:srgbClr val="002060"/>
                </a:solidFill>
                <a:latin typeface="Comic Sans MS"/>
              </a:rPr>
              <a:t> (not/opposite), </a:t>
            </a:r>
            <a:r>
              <a:rPr lang="en-GB" sz="2400" b="1">
                <a:solidFill>
                  <a:srgbClr val="002060"/>
                </a:solidFill>
                <a:latin typeface="Comic Sans MS"/>
              </a:rPr>
              <a:t>mis-</a:t>
            </a:r>
            <a:r>
              <a:rPr lang="en-GB" sz="2400" b="0">
                <a:solidFill>
                  <a:srgbClr val="002060"/>
                </a:solidFill>
                <a:latin typeface="Comic Sans MS"/>
              </a:rPr>
              <a:t> (wrongly), </a:t>
            </a:r>
            <a:r>
              <a:rPr lang="en-GB" sz="2400" b="1">
                <a:solidFill>
                  <a:srgbClr val="002060"/>
                </a:solidFill>
                <a:latin typeface="Comic Sans MS"/>
              </a:rPr>
              <a:t>pre-</a:t>
            </a:r>
            <a:r>
              <a:rPr lang="en-GB" sz="2400" b="0">
                <a:solidFill>
                  <a:srgbClr val="002060"/>
                </a:solidFill>
                <a:latin typeface="Comic Sans MS"/>
              </a:rPr>
              <a:t> (before).</a:t>
            </a:r>
          </a:p>
          <a:p>
            <a:endParaRPr lang="en-GB" sz="800" b="0">
              <a:solidFill>
                <a:srgbClr val="002060"/>
              </a:solidFill>
              <a:latin typeface="Comic Sans MS"/>
            </a:endParaRPr>
          </a:p>
          <a:p>
            <a:r>
              <a:rPr lang="en-GB" sz="2400" b="0">
                <a:solidFill>
                  <a:srgbClr val="002060"/>
                </a:solidFill>
                <a:latin typeface="Comic Sans MS"/>
              </a:rPr>
              <a:t>To find the prefix, look at the </a:t>
            </a:r>
            <a:r>
              <a:rPr lang="en-GB" sz="2400" b="1">
                <a:solidFill>
                  <a:srgbClr val="002060"/>
                </a:solidFill>
                <a:latin typeface="Comic Sans MS"/>
              </a:rPr>
              <a:t>beginning</a:t>
            </a:r>
            <a:r>
              <a:rPr lang="en-GB" sz="2400" b="0">
                <a:solidFill>
                  <a:srgbClr val="002060"/>
                </a:solidFill>
                <a:latin typeface="Comic Sans MS"/>
              </a:rPr>
              <a:t> of the word and remove it to see the root word.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98837" y="182880"/>
            <a:ext cx="2791149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400" b="1">
                <a:solidFill>
                  <a:srgbClr val="002060"/>
                </a:solidFill>
                <a:latin typeface="Comic Sans MS"/>
              </a:defRPr>
            </a:pPr>
            <a:r>
              <a:rPr lang="en-GB"/>
              <a:t>Exit </a:t>
            </a:r>
            <a:r>
              <a:t>Quiz</a:t>
            </a:r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1069848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002060"/>
                </a:solidFill>
                <a:latin typeface="Comic Sans MS"/>
              </a:defRPr>
            </a:pPr>
            <a:r>
              <a:rPr sz="2400"/>
              <a:t>Instructions:</a:t>
            </a:r>
            <a:endParaRPr lang="en-GB" sz="2400"/>
          </a:p>
          <a:p>
            <a:pPr>
              <a:defRPr sz="2600" b="0">
                <a:solidFill>
                  <a:srgbClr val="002060"/>
                </a:solidFill>
                <a:latin typeface="Comic Sans MS"/>
              </a:defRPr>
            </a:pPr>
            <a:r>
              <a:rPr sz="2400"/>
              <a:t>Answer all </a:t>
            </a:r>
            <a:r>
              <a:rPr lang="en-GB" sz="2400"/>
              <a:t>three </a:t>
            </a:r>
            <a:r>
              <a:rPr sz="2400"/>
              <a:t>questions.</a:t>
            </a:r>
            <a:r>
              <a:rPr lang="en-GB" sz="2400"/>
              <a:t> Read each one carefully and write your answer.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0070" y="2743200"/>
            <a:ext cx="10869930" cy="3851910"/>
          </a:xfrm>
          <a:prstGeom prst="roundRect">
            <a:avLst/>
          </a:prstGeom>
          <a:solidFill>
            <a:srgbClr val="DDEBF7"/>
          </a:solidFill>
          <a:ln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1. Where does a prefix go in a word</a:t>
            </a:r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?</a:t>
            </a:r>
          </a:p>
          <a:p>
            <a:pPr algn="l"/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2. </a:t>
            </a:r>
            <a:r>
              <a:rPr lang="en-GB" sz="2800" b="0">
                <a:solidFill>
                  <a:srgbClr val="002060"/>
                </a:solidFill>
                <a:latin typeface="Comic Sans MS"/>
              </a:rPr>
              <a:t>What is </a:t>
            </a:r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the </a:t>
            </a:r>
            <a:r>
              <a:rPr lang="en-GB" sz="2800" b="0">
                <a:solidFill>
                  <a:srgbClr val="002060"/>
                </a:solidFill>
                <a:latin typeface="Comic Sans MS"/>
              </a:rPr>
              <a:t>root word in replay?</a:t>
            </a:r>
          </a:p>
          <a:p>
            <a:pPr algn="l"/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3. </a:t>
            </a:r>
            <a:r>
              <a:rPr lang="en-GB" sz="2800" b="0">
                <a:solidFill>
                  <a:srgbClr val="002060"/>
                </a:solidFill>
                <a:latin typeface="Comic Sans MS"/>
              </a:rPr>
              <a:t>Does a prefix keep </a:t>
            </a:r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the </a:t>
            </a:r>
            <a:r>
              <a:rPr lang="en-GB" sz="2800" b="0">
                <a:solidFill>
                  <a:srgbClr val="002060"/>
                </a:solidFill>
                <a:latin typeface="Comic Sans MS"/>
              </a:rPr>
              <a:t>meaning </a:t>
            </a:r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the </a:t>
            </a:r>
            <a:r>
              <a:rPr lang="en-GB" sz="2800" b="0">
                <a:solidFill>
                  <a:srgbClr val="002060"/>
                </a:solidFill>
                <a:latin typeface="Comic Sans MS"/>
              </a:rPr>
              <a:t>same or change it</a:t>
            </a:r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?</a:t>
            </a:r>
            <a:endParaRPr lang="en-GB" sz="2800" b="0">
              <a:solidFill>
                <a:srgbClr val="002060"/>
              </a:solidFill>
              <a:latin typeface="Comic Sans M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48468" y="182880"/>
            <a:ext cx="5264583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400" b="1">
                <a:solidFill>
                  <a:srgbClr val="002060"/>
                </a:solidFill>
                <a:latin typeface="Comic Sans MS"/>
              </a:defRPr>
            </a:pPr>
            <a:r>
              <a:rPr lang="en-GB"/>
              <a:t>Exit </a:t>
            </a:r>
            <a:r>
              <a:t>Quiz Answers</a:t>
            </a:r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10698480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002060"/>
                </a:solidFill>
                <a:latin typeface="Comic Sans MS"/>
              </a:defRPr>
            </a:pPr>
            <a:r>
              <a:t>Instructions:</a:t>
            </a:r>
            <a:endParaRPr lang="en-GB"/>
          </a:p>
          <a:p>
            <a:pPr>
              <a:defRPr sz="2600" b="0">
                <a:solidFill>
                  <a:srgbClr val="002060"/>
                </a:solidFill>
                <a:latin typeface="Comic Sans MS"/>
              </a:defRPr>
            </a:pPr>
            <a:r>
              <a:t>Mark and correct.</a:t>
            </a:r>
            <a:endParaRPr lang="en-GB"/>
          </a:p>
        </p:txBody>
      </p:sp>
      <p:sp>
        <p:nvSpPr>
          <p:cNvPr id="4" name="Rounded Rectangle 3"/>
          <p:cNvSpPr/>
          <p:nvPr/>
        </p:nvSpPr>
        <p:spPr>
          <a:xfrm>
            <a:off x="731520" y="2743200"/>
            <a:ext cx="10161270" cy="3566160"/>
          </a:xfrm>
          <a:prstGeom prst="roundRect">
            <a:avLst/>
          </a:prstGeom>
          <a:solidFill>
            <a:srgbClr val="E2EFDA"/>
          </a:solidFill>
          <a:ln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r>
              <a:rPr lang="en-GB" sz="3200" b="0" dirty="0">
                <a:solidFill>
                  <a:srgbClr val="002060"/>
                </a:solidFill>
                <a:latin typeface="Comic Sans MS"/>
              </a:rPr>
              <a:t>1. </a:t>
            </a:r>
            <a:r>
              <a:rPr lang="en-GB" sz="3200" b="0">
                <a:solidFill>
                  <a:srgbClr val="002060"/>
                </a:solidFill>
                <a:latin typeface="Comic Sans MS"/>
              </a:rPr>
              <a:t>At </a:t>
            </a:r>
            <a:r>
              <a:rPr lang="en-GB" sz="3200" b="0" dirty="0">
                <a:solidFill>
                  <a:srgbClr val="002060"/>
                </a:solidFill>
                <a:latin typeface="Comic Sans MS"/>
              </a:rPr>
              <a:t>the </a:t>
            </a:r>
            <a:r>
              <a:rPr lang="en-GB" sz="3200" b="0">
                <a:solidFill>
                  <a:srgbClr val="002060"/>
                </a:solidFill>
                <a:latin typeface="Comic Sans MS"/>
              </a:rPr>
              <a:t>beginning.</a:t>
            </a:r>
            <a:endParaRPr lang="en-GB" sz="3200" b="0" dirty="0">
              <a:solidFill>
                <a:srgbClr val="002060"/>
              </a:solidFill>
              <a:latin typeface="Comic Sans MS"/>
            </a:endParaRPr>
          </a:p>
          <a:p>
            <a:r>
              <a:rPr lang="en-GB" sz="3200" b="0" dirty="0">
                <a:solidFill>
                  <a:srgbClr val="002060"/>
                </a:solidFill>
                <a:latin typeface="Comic Sans MS"/>
              </a:rPr>
              <a:t>2. </a:t>
            </a:r>
            <a:r>
              <a:rPr lang="en-GB" sz="3200" b="0">
                <a:solidFill>
                  <a:srgbClr val="002060"/>
                </a:solidFill>
                <a:latin typeface="Comic Sans MS"/>
              </a:rPr>
              <a:t>play</a:t>
            </a:r>
            <a:endParaRPr lang="en-GB" sz="3200" b="0" dirty="0">
              <a:solidFill>
                <a:srgbClr val="002060"/>
              </a:solidFill>
              <a:latin typeface="Comic Sans MS"/>
            </a:endParaRPr>
          </a:p>
          <a:p>
            <a:r>
              <a:rPr lang="en-GB" sz="3200" b="0" dirty="0">
                <a:solidFill>
                  <a:srgbClr val="002060"/>
                </a:solidFill>
                <a:latin typeface="Comic Sans MS"/>
              </a:rPr>
              <a:t>3. </a:t>
            </a:r>
            <a:r>
              <a:rPr lang="en-GB" sz="3200" b="0">
                <a:solidFill>
                  <a:srgbClr val="002060"/>
                </a:solidFill>
                <a:latin typeface="Comic Sans MS"/>
              </a:rPr>
              <a:t>It changes </a:t>
            </a:r>
            <a:r>
              <a:rPr lang="en-GB" sz="3200" b="0" dirty="0">
                <a:solidFill>
                  <a:srgbClr val="002060"/>
                </a:solidFill>
                <a:latin typeface="Comic Sans MS"/>
              </a:rPr>
              <a:t>the </a:t>
            </a:r>
            <a:r>
              <a:rPr lang="en-GB" sz="3200" b="0">
                <a:solidFill>
                  <a:srgbClr val="002060"/>
                </a:solidFill>
                <a:latin typeface="Comic Sans MS"/>
              </a:rPr>
              <a:t>meaning.</a:t>
            </a:r>
            <a:endParaRPr lang="en-GB" sz="3200" b="0" dirty="0">
              <a:solidFill>
                <a:srgbClr val="002060"/>
              </a:solidFill>
              <a:latin typeface="Comic Sans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View</Template>
  <TotalTime>0</TotalTime>
  <Words>924</Words>
  <Application>Microsoft Office PowerPoint</Application>
  <PresentationFormat>Custom</PresentationFormat>
  <Paragraphs>122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Aptos</vt:lpstr>
      <vt:lpstr>Arial</vt:lpstr>
      <vt:lpstr>Century Schoolbook</vt:lpstr>
      <vt:lpstr>Comic Sans MS</vt:lpstr>
      <vt:lpstr>Wingdings 2</vt:lpstr>
      <vt:lpstr>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Galina Doychinova</cp:lastModifiedBy>
  <cp:revision>1</cp:revision>
  <dcterms:created xsi:type="dcterms:W3CDTF">2013-01-27T09:14:16Z</dcterms:created>
  <dcterms:modified xsi:type="dcterms:W3CDTF">2026-05-25T15:24:23Z</dcterms:modified>
  <cp:category/>
</cp:coreProperties>
</file>