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71" r:id="rId5"/>
    <p:sldId id="259" r:id="rId6"/>
    <p:sldId id="270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8" r:id="rId15"/>
    <p:sldId id="269" r:id="rId16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E67EDB-F4C1-4EEF-9C1B-896A52DE1AAC}" v="10" dt="2026-05-25T08:08:54.0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84" y="3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addSld delSld modSld modMainMaster">
      <pc:chgData name="Galina Doychinova" userId="0fb7927745f0c6c3" providerId="LiveId" clId="{403A5934-DEB0-4C53-872A-117AF44D2478}" dt="2026-05-25T08:17:29.694" v="132" actId="20577"/>
      <pc:docMkLst>
        <pc:docMk/>
      </pc:docMkLst>
      <pc:sldChg chg="modSp mod setBg">
        <pc:chgData name="Galina Doychinova" userId="0fb7927745f0c6c3" providerId="LiveId" clId="{403A5934-DEB0-4C53-872A-117AF44D2478}" dt="2026-05-25T07:31:44.653" v="54" actId="26606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25T07:31:44.653" v="54" actId="26606"/>
          <ac:spMkLst>
            <pc:docMk/>
            <pc:sldMk cId="0" sldId="25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07:31:44.653" v="54" actId="26606"/>
          <ac:spMkLst>
            <pc:docMk/>
            <pc:sldMk cId="0" sldId="256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25T07:45:01.993" v="107" actId="1076"/>
        <pc:sldMkLst>
          <pc:docMk/>
          <pc:sldMk cId="0" sldId="257"/>
        </pc:sldMkLst>
        <pc:spChg chg="mod">
          <ac:chgData name="Galina Doychinova" userId="0fb7927745f0c6c3" providerId="LiveId" clId="{403A5934-DEB0-4C53-872A-117AF44D2478}" dt="2026-05-14T16:36:44.926" v="0" actId="26606"/>
          <ac:spMkLst>
            <pc:docMk/>
            <pc:sldMk cId="0" sldId="25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07:45:01.993" v="107" actId="1076"/>
          <ac:spMkLst>
            <pc:docMk/>
            <pc:sldMk cId="0" sldId="257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25T07:31:44.653" v="54" actId="26606"/>
        <pc:sldMkLst>
          <pc:docMk/>
          <pc:sldMk cId="0" sldId="258"/>
        </pc:sldMkLst>
        <pc:spChg chg="mod">
          <ac:chgData name="Galina Doychinova" userId="0fb7927745f0c6c3" providerId="LiveId" clId="{403A5934-DEB0-4C53-872A-117AF44D2478}" dt="2026-05-14T16:36:44.926" v="0" actId="26606"/>
          <ac:spMkLst>
            <pc:docMk/>
            <pc:sldMk cId="0" sldId="258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07:31:44.653" v="54" actId="26606"/>
          <ac:spMkLst>
            <pc:docMk/>
            <pc:sldMk cId="0" sldId="258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25T07:34:17.241" v="70" actId="403"/>
        <pc:sldMkLst>
          <pc:docMk/>
          <pc:sldMk cId="0" sldId="259"/>
        </pc:sldMkLst>
        <pc:spChg chg="mod">
          <ac:chgData name="Galina Doychinova" userId="0fb7927745f0c6c3" providerId="LiveId" clId="{403A5934-DEB0-4C53-872A-117AF44D2478}" dt="2026-05-14T16:36:44.926" v="0" actId="26606"/>
          <ac:spMkLst>
            <pc:docMk/>
            <pc:sldMk cId="0" sldId="25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6:36:44.926" v="0" actId="26606"/>
          <ac:spMkLst>
            <pc:docMk/>
            <pc:sldMk cId="0" sldId="259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07:34:17.241" v="70" actId="403"/>
          <ac:spMkLst>
            <pc:docMk/>
            <pc:sldMk cId="0" sldId="259"/>
            <ac:spMk id="4" creationId="{00000000-0000-0000-0000-000000000000}"/>
          </ac:spMkLst>
        </pc:spChg>
      </pc:sldChg>
      <pc:sldChg chg="modSp mod setBg modAnim">
        <pc:chgData name="Galina Doychinova" userId="0fb7927745f0c6c3" providerId="LiveId" clId="{403A5934-DEB0-4C53-872A-117AF44D2478}" dt="2026-05-25T07:35:28.536" v="78"/>
        <pc:sldMkLst>
          <pc:docMk/>
          <pc:sldMk cId="0" sldId="260"/>
        </pc:sldMkLst>
        <pc:spChg chg="mod">
          <ac:chgData name="Galina Doychinova" userId="0fb7927745f0c6c3" providerId="LiveId" clId="{403A5934-DEB0-4C53-872A-117AF44D2478}" dt="2026-05-25T07:31:44.653" v="54" actId="26606"/>
          <ac:spMkLst>
            <pc:docMk/>
            <pc:sldMk cId="0" sldId="260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07:31:44.653" v="54" actId="26606"/>
          <ac:spMkLst>
            <pc:docMk/>
            <pc:sldMk cId="0" sldId="260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07:35:12.620" v="76" actId="14100"/>
          <ac:spMkLst>
            <pc:docMk/>
            <pc:sldMk cId="0" sldId="260"/>
            <ac:spMk id="4" creationId="{00000000-0000-0000-0000-000000000000}"/>
          </ac:spMkLst>
        </pc:spChg>
      </pc:sldChg>
      <pc:sldChg chg="modSp mod setBg modAnim">
        <pc:chgData name="Galina Doychinova" userId="0fb7927745f0c6c3" providerId="LiveId" clId="{403A5934-DEB0-4C53-872A-117AF44D2478}" dt="2026-05-25T07:46:07.728" v="109" actId="403"/>
        <pc:sldMkLst>
          <pc:docMk/>
          <pc:sldMk cId="0" sldId="261"/>
        </pc:sldMkLst>
        <pc:spChg chg="mod">
          <ac:chgData name="Galina Doychinova" userId="0fb7927745f0c6c3" providerId="LiveId" clId="{403A5934-DEB0-4C53-872A-117AF44D2478}" dt="2026-05-25T07:31:44.653" v="54" actId="26606"/>
          <ac:spMkLst>
            <pc:docMk/>
            <pc:sldMk cId="0" sldId="26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07:31:44.653" v="54" actId="26606"/>
          <ac:spMkLst>
            <pc:docMk/>
            <pc:sldMk cId="0" sldId="261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07:46:07.728" v="109" actId="403"/>
          <ac:spMkLst>
            <pc:docMk/>
            <pc:sldMk cId="0" sldId="261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25T07:36:56.237" v="86" actId="1076"/>
        <pc:sldMkLst>
          <pc:docMk/>
          <pc:sldMk cId="0" sldId="262"/>
        </pc:sldMkLst>
        <pc:spChg chg="mod">
          <ac:chgData name="Galina Doychinova" userId="0fb7927745f0c6c3" providerId="LiveId" clId="{403A5934-DEB0-4C53-872A-117AF44D2478}" dt="2026-05-25T07:31:44.653" v="54" actId="26606"/>
          <ac:spMkLst>
            <pc:docMk/>
            <pc:sldMk cId="0" sldId="262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07:36:56.237" v="86" actId="1076"/>
          <ac:spMkLst>
            <pc:docMk/>
            <pc:sldMk cId="0" sldId="262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07:36:33.400" v="85" actId="14100"/>
          <ac:spMkLst>
            <pc:docMk/>
            <pc:sldMk cId="0" sldId="262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25T07:43:18.127" v="106" actId="26606"/>
        <pc:sldMkLst>
          <pc:docMk/>
          <pc:sldMk cId="0" sldId="263"/>
        </pc:sldMkLst>
        <pc:spChg chg="mod">
          <ac:chgData name="Galina Doychinova" userId="0fb7927745f0c6c3" providerId="LiveId" clId="{403A5934-DEB0-4C53-872A-117AF44D2478}" dt="2026-05-25T07:31:44.653" v="54" actId="26606"/>
          <ac:spMkLst>
            <pc:docMk/>
            <pc:sldMk cId="0" sldId="263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07:31:44.653" v="54" actId="26606"/>
          <ac:spMkLst>
            <pc:docMk/>
            <pc:sldMk cId="0" sldId="263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07:43:18.127" v="106" actId="26606"/>
          <ac:spMkLst>
            <pc:docMk/>
            <pc:sldMk cId="0" sldId="263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25T07:43:18.127" v="106" actId="26606"/>
        <pc:sldMkLst>
          <pc:docMk/>
          <pc:sldMk cId="0" sldId="264"/>
        </pc:sldMkLst>
        <pc:spChg chg="mod">
          <ac:chgData name="Galina Doychinova" userId="0fb7927745f0c6c3" providerId="LiveId" clId="{403A5934-DEB0-4C53-872A-117AF44D2478}" dt="2026-05-25T07:31:44.653" v="54" actId="26606"/>
          <ac:spMkLst>
            <pc:docMk/>
            <pc:sldMk cId="0" sldId="264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6:36:44.926" v="0" actId="26606"/>
          <ac:spMkLst>
            <pc:docMk/>
            <pc:sldMk cId="0" sldId="264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07:43:18.127" v="106" actId="26606"/>
          <ac:spMkLst>
            <pc:docMk/>
            <pc:sldMk cId="0" sldId="264"/>
            <ac:spMk id="4" creationId="{00000000-0000-0000-0000-000000000000}"/>
          </ac:spMkLst>
        </pc:spChg>
      </pc:sldChg>
      <pc:sldChg chg="addSp modSp mod setBg">
        <pc:chgData name="Galina Doychinova" userId="0fb7927745f0c6c3" providerId="LiveId" clId="{403A5934-DEB0-4C53-872A-117AF44D2478}" dt="2026-05-25T08:04:23.871" v="121" actId="26606"/>
        <pc:sldMkLst>
          <pc:docMk/>
          <pc:sldMk cId="0" sldId="265"/>
        </pc:sldMkLst>
        <pc:spChg chg="mod">
          <ac:chgData name="Galina Doychinova" userId="0fb7927745f0c6c3" providerId="LiveId" clId="{403A5934-DEB0-4C53-872A-117AF44D2478}" dt="2026-05-25T07:31:44.653" v="54" actId="26606"/>
          <ac:spMkLst>
            <pc:docMk/>
            <pc:sldMk cId="0" sldId="265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07:40:28.252" v="105" actId="20577"/>
          <ac:spMkLst>
            <pc:docMk/>
            <pc:sldMk cId="0" sldId="265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07:43:18.127" v="106" actId="26606"/>
          <ac:spMkLst>
            <pc:docMk/>
            <pc:sldMk cId="0" sldId="265"/>
            <ac:spMk id="4" creationId="{00000000-0000-0000-0000-000000000000}"/>
          </ac:spMkLst>
        </pc:spChg>
        <pc:spChg chg="add">
          <ac:chgData name="Galina Doychinova" userId="0fb7927745f0c6c3" providerId="LiveId" clId="{403A5934-DEB0-4C53-872A-117AF44D2478}" dt="2026-05-25T08:04:23.871" v="121" actId="26606"/>
          <ac:spMkLst>
            <pc:docMk/>
            <pc:sldMk cId="0" sldId="265"/>
            <ac:spMk id="5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25T07:43:18.127" v="106" actId="26606"/>
        <pc:sldMkLst>
          <pc:docMk/>
          <pc:sldMk cId="0" sldId="266"/>
        </pc:sldMkLst>
        <pc:spChg chg="mod">
          <ac:chgData name="Galina Doychinova" userId="0fb7927745f0c6c3" providerId="LiveId" clId="{403A5934-DEB0-4C53-872A-117AF44D2478}" dt="2026-05-25T07:31:44.653" v="54" actId="26606"/>
          <ac:spMkLst>
            <pc:docMk/>
            <pc:sldMk cId="0" sldId="26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6:36:44.926" v="0" actId="26606"/>
          <ac:spMkLst>
            <pc:docMk/>
            <pc:sldMk cId="0" sldId="26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07:43:18.127" v="106" actId="26606"/>
          <ac:spMkLst>
            <pc:docMk/>
            <pc:sldMk cId="0" sldId="266"/>
            <ac:spMk id="4" creationId="{00000000-0000-0000-0000-000000000000}"/>
          </ac:spMkLst>
        </pc:spChg>
      </pc:sldChg>
      <pc:sldChg chg="modSp del mod setBg">
        <pc:chgData name="Galina Doychinova" userId="0fb7927745f0c6c3" providerId="LiveId" clId="{403A5934-DEB0-4C53-872A-117AF44D2478}" dt="2026-05-25T07:31:44.653" v="54" actId="26606"/>
        <pc:sldMkLst>
          <pc:docMk/>
          <pc:sldMk cId="0" sldId="267"/>
        </pc:sldMkLst>
      </pc:sldChg>
      <pc:sldChg chg="modSp mod setBg">
        <pc:chgData name="Galina Doychinova" userId="0fb7927745f0c6c3" providerId="LiveId" clId="{403A5934-DEB0-4C53-872A-117AF44D2478}" dt="2026-05-25T07:47:28.131" v="111" actId="403"/>
        <pc:sldMkLst>
          <pc:docMk/>
          <pc:sldMk cId="0" sldId="268"/>
        </pc:sldMkLst>
        <pc:spChg chg="mod">
          <ac:chgData name="Galina Doychinova" userId="0fb7927745f0c6c3" providerId="LiveId" clId="{403A5934-DEB0-4C53-872A-117AF44D2478}" dt="2026-05-25T07:31:44.653" v="54" actId="26606"/>
          <ac:spMkLst>
            <pc:docMk/>
            <pc:sldMk cId="0" sldId="268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6:36:44.926" v="0" actId="26606"/>
          <ac:spMkLst>
            <pc:docMk/>
            <pc:sldMk cId="0" sldId="268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07:47:28.131" v="111" actId="403"/>
          <ac:spMkLst>
            <pc:docMk/>
            <pc:sldMk cId="0" sldId="268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25T07:47:23.930" v="110" actId="403"/>
        <pc:sldMkLst>
          <pc:docMk/>
          <pc:sldMk cId="0" sldId="269"/>
        </pc:sldMkLst>
        <pc:spChg chg="mod">
          <ac:chgData name="Galina Doychinova" userId="0fb7927745f0c6c3" providerId="LiveId" clId="{403A5934-DEB0-4C53-872A-117AF44D2478}" dt="2026-05-25T07:31:44.653" v="54" actId="26606"/>
          <ac:spMkLst>
            <pc:docMk/>
            <pc:sldMk cId="0" sldId="26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6:36:44.926" v="0" actId="26606"/>
          <ac:spMkLst>
            <pc:docMk/>
            <pc:sldMk cId="0" sldId="269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07:47:23.930" v="110" actId="403"/>
          <ac:spMkLst>
            <pc:docMk/>
            <pc:sldMk cId="0" sldId="269"/>
            <ac:spMk id="4" creationId="{00000000-0000-0000-0000-000000000000}"/>
          </ac:spMkLst>
        </pc:spChg>
      </pc:sldChg>
      <pc:sldChg chg="modSp add del mod modAnim">
        <pc:chgData name="Galina Doychinova" userId="0fb7927745f0c6c3" providerId="LiveId" clId="{403A5934-DEB0-4C53-872A-117AF44D2478}" dt="2026-05-25T08:08:54.031" v="123"/>
        <pc:sldMkLst>
          <pc:docMk/>
          <pc:sldMk cId="0" sldId="270"/>
        </pc:sldMkLst>
        <pc:spChg chg="mod">
          <ac:chgData name="Galina Doychinova" userId="0fb7927745f0c6c3" providerId="LiveId" clId="{403A5934-DEB0-4C53-872A-117AF44D2478}" dt="2026-05-25T07:34:36.186" v="73" actId="1076"/>
          <ac:spMkLst>
            <pc:docMk/>
            <pc:sldMk cId="0" sldId="270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07:34:39.489" v="74" actId="1076"/>
          <ac:spMkLst>
            <pc:docMk/>
            <pc:sldMk cId="0" sldId="270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08:04:23.871" v="121" actId="26606"/>
          <ac:spMkLst>
            <pc:docMk/>
            <pc:sldMk cId="0" sldId="270"/>
            <ac:spMk id="4" creationId="{00000000-0000-0000-0000-000000000000}"/>
          </ac:spMkLst>
        </pc:spChg>
      </pc:sldChg>
      <pc:sldChg chg="modSp add mod">
        <pc:chgData name="Galina Doychinova" userId="0fb7927745f0c6c3" providerId="LiveId" clId="{403A5934-DEB0-4C53-872A-117AF44D2478}" dt="2026-05-25T08:17:29.694" v="132" actId="20577"/>
        <pc:sldMkLst>
          <pc:docMk/>
          <pc:sldMk cId="0" sldId="271"/>
        </pc:sldMkLst>
        <pc:spChg chg="mod">
          <ac:chgData name="Galina Doychinova" userId="0fb7927745f0c6c3" providerId="LiveId" clId="{403A5934-DEB0-4C53-872A-117AF44D2478}" dt="2026-05-25T07:32:37.759" v="58" actId="1076"/>
          <ac:spMkLst>
            <pc:docMk/>
            <pc:sldMk cId="0" sldId="271"/>
            <ac:spMk id="10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08:00:48.931" v="114" actId="20577"/>
          <ac:spMkLst>
            <pc:docMk/>
            <pc:sldMk cId="0" sldId="271"/>
            <ac:spMk id="11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07:32:59.626" v="62" actId="14100"/>
          <ac:spMkLst>
            <pc:docMk/>
            <pc:sldMk cId="0" sldId="271"/>
            <ac:spMk id="1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07:33:09.410" v="64" actId="14100"/>
          <ac:spMkLst>
            <pc:docMk/>
            <pc:sldMk cId="0" sldId="271"/>
            <ac:spMk id="1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08:01:00.656" v="118" actId="20577"/>
          <ac:spMkLst>
            <pc:docMk/>
            <pc:sldMk cId="0" sldId="271"/>
            <ac:spMk id="1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08:01:05.877" v="120" actId="20577"/>
          <ac:spMkLst>
            <pc:docMk/>
            <pc:sldMk cId="0" sldId="271"/>
            <ac:spMk id="1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07:33:28.509" v="68" actId="1076"/>
          <ac:spMkLst>
            <pc:docMk/>
            <pc:sldMk cId="0" sldId="271"/>
            <ac:spMk id="16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25T08:17:29.694" v="132" actId="20577"/>
          <ac:spMkLst>
            <pc:docMk/>
            <pc:sldMk cId="0" sldId="271"/>
            <ac:spMk id="20" creationId="{00000000-0000-0000-0000-000000000000}"/>
          </ac:spMkLst>
        </pc:spChg>
      </pc:sldChg>
      <pc:sldMasterChg chg="addSp modSp mod">
        <pc:chgData name="Galina Doychinova" userId="0fb7927745f0c6c3" providerId="LiveId" clId="{403A5934-DEB0-4C53-872A-117AF44D2478}" dt="2026-05-14T16:48:45.975" v="37" actId="1076"/>
        <pc:sldMasterMkLst>
          <pc:docMk/>
          <pc:sldMasterMk cId="1465097020" sldId="2147483660"/>
        </pc:sldMasterMkLst>
        <pc:picChg chg="add mod">
          <ac:chgData name="Galina Doychinova" userId="0fb7927745f0c6c3" providerId="LiveId" clId="{403A5934-DEB0-4C53-872A-117AF44D2478}" dt="2026-05-14T16:48:45.975" v="37" actId="1076"/>
          <ac:picMkLst>
            <pc:docMk/>
            <pc:sldMasterMk cId="1465097020" sldId="2147483660"/>
            <ac:picMk id="8" creationId="{FE1B770C-183C-5704-E657-928B12140BF0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544" y="758952"/>
            <a:ext cx="9415867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198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544" y="4800600"/>
            <a:ext cx="9415867" cy="1691640"/>
          </a:xfrm>
        </p:spPr>
        <p:txBody>
          <a:bodyPr>
            <a:normAutofit/>
          </a:bodyPr>
          <a:lstStyle>
            <a:lvl1pPr marL="0" indent="0" algn="l">
              <a:buNone/>
              <a:defRPr sz="2199" baseline="0">
                <a:solidFill>
                  <a:schemeClr val="tx1">
                    <a:lumMod val="75000"/>
                  </a:schemeClr>
                </a:solidFill>
              </a:defRPr>
            </a:lvl1pPr>
            <a:lvl2pPr marL="457063" indent="0" algn="ctr">
              <a:buNone/>
              <a:defRPr sz="2199"/>
            </a:lvl2pPr>
            <a:lvl3pPr marL="914126" indent="0" algn="ctr">
              <a:buNone/>
              <a:defRPr sz="2199"/>
            </a:lvl3pPr>
            <a:lvl4pPr marL="1371189" indent="0" algn="ctr">
              <a:buNone/>
              <a:defRPr sz="1999"/>
            </a:lvl4pPr>
            <a:lvl5pPr marL="1828251" indent="0" algn="ctr">
              <a:buNone/>
              <a:defRPr sz="1999"/>
            </a:lvl5pPr>
            <a:lvl6pPr marL="2285314" indent="0" algn="ctr">
              <a:buNone/>
              <a:defRPr sz="1999"/>
            </a:lvl6pPr>
            <a:lvl7pPr marL="2742377" indent="0" algn="ctr">
              <a:buNone/>
              <a:defRPr sz="1999"/>
            </a:lvl7pPr>
            <a:lvl8pPr marL="3199440" indent="0" algn="ctr">
              <a:buNone/>
              <a:defRPr sz="1999"/>
            </a:lvl8pPr>
            <a:lvl9pPr marL="3656503" indent="0" algn="ctr">
              <a:buNone/>
              <a:defRPr sz="1999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08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892681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62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544" y="758952"/>
            <a:ext cx="9415867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198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544" y="4800600"/>
            <a:ext cx="9415867" cy="1691640"/>
          </a:xfrm>
        </p:spPr>
        <p:txBody>
          <a:bodyPr anchor="t">
            <a:normAutofit/>
          </a:bodyPr>
          <a:lstStyle>
            <a:lvl1pPr marL="0" indent="0">
              <a:buNone/>
              <a:defRPr sz="219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08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51530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543" y="1828801"/>
            <a:ext cx="4479393" cy="4351337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4885" y="1828801"/>
            <a:ext cx="4479393" cy="4351337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232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543" y="1713655"/>
            <a:ext cx="4479393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99" b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543" y="2507550"/>
            <a:ext cx="4479393" cy="3664650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4885" y="1713655"/>
            <a:ext cx="4479393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1999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marL="0" lvl="0" indent="0" algn="l" defTabSz="914126" rtl="0" eaLnBrk="1" latinLnBrk="0" hangingPunct="1">
              <a:lnSpc>
                <a:spcPct val="90000"/>
              </a:lnSpc>
              <a:spcBef>
                <a:spcPts val="1999"/>
              </a:spcBef>
              <a:buFontTx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4885" y="2507550"/>
            <a:ext cx="4479393" cy="3664650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287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06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029" y="457201"/>
            <a:ext cx="3199567" cy="1600197"/>
          </a:xfrm>
        </p:spPr>
        <p:txBody>
          <a:bodyPr anchor="b">
            <a:normAutofit/>
          </a:bodyPr>
          <a:lstStyle>
            <a:lvl1pPr>
              <a:defRPr sz="3199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3094" y="685800"/>
            <a:ext cx="6077483" cy="5486400"/>
          </a:xfrm>
        </p:spPr>
        <p:txBody>
          <a:bodyPr/>
          <a:lstStyle>
            <a:lvl1pPr>
              <a:defRPr sz="1999"/>
            </a:lvl1pPr>
            <a:lvl2pPr>
              <a:defRPr sz="1799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029" y="2099735"/>
            <a:ext cx="3199567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297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89899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162" y="5257800"/>
            <a:ext cx="9979600" cy="914400"/>
          </a:xfrm>
        </p:spPr>
        <p:txBody>
          <a:bodyPr anchor="b">
            <a:normAutofit/>
          </a:bodyPr>
          <a:lstStyle>
            <a:lvl1pPr>
              <a:defRPr sz="2799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11289899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199">
                <a:solidFill>
                  <a:schemeClr val="bg1"/>
                </a:solidFill>
              </a:defRPr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162" y="6108590"/>
            <a:ext cx="99796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486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977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6448" y="381000"/>
            <a:ext cx="2475855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1801" y="381000"/>
            <a:ext cx="7732286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713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89899" y="0"/>
            <a:ext cx="914162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543" y="365760"/>
            <a:ext cx="9690116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543" y="1828801"/>
            <a:ext cx="8593122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4483" y="998585"/>
            <a:ext cx="1904999" cy="365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6281" y="4046585"/>
            <a:ext cx="3581400" cy="365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9899" y="6172201"/>
            <a:ext cx="914162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599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FE1B770C-183C-5704-E657-928B12140BF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14936" t="18526" r="18830" b="21084"/>
          <a:stretch>
            <a:fillRect/>
          </a:stretch>
        </p:blipFill>
        <p:spPr>
          <a:xfrm>
            <a:off x="11481509" y="177053"/>
            <a:ext cx="530942" cy="48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097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25" indent="-182825" algn="l" defTabSz="914126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799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063" indent="-182825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301" indent="-182825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538" indent="-182825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79776" indent="-182825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599520" indent="-228531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899430" indent="-228531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199340" indent="-228531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499250" indent="-228531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14379" y="182880"/>
            <a:ext cx="4932762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6000" b="1">
                <a:solidFill>
                  <a:srgbClr val="002060"/>
                </a:solidFill>
                <a:latin typeface="Comic Sans MS"/>
              </a:defRPr>
            </a:pPr>
            <a:r>
              <a:t>Year </a:t>
            </a:r>
            <a:r>
              <a:rPr lang="en-GB"/>
              <a:t>2</a:t>
            </a:r>
            <a:r>
              <a:t> SPaG</a:t>
            </a:r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2259041" y="2560320"/>
            <a:ext cx="7643439" cy="18466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Lesson 1</a:t>
            </a:r>
            <a:endParaRPr lang="en-GB" dirty="0"/>
          </a:p>
          <a:p>
            <a:pPr algn="ctr">
              <a:defRPr sz="3800">
                <a:solidFill>
                  <a:srgbClr val="002060"/>
                </a:solidFill>
                <a:latin typeface="Comic Sans MS"/>
              </a:defRPr>
            </a:pPr>
            <a:r>
              <a:rPr lang="en-GB" dirty="0"/>
              <a:t>Baseline </a:t>
            </a:r>
            <a:r>
              <a:rPr dirty="0"/>
              <a:t>and </a:t>
            </a:r>
            <a:r>
              <a:rPr lang="en-GB" dirty="0"/>
              <a:t>Sentence Readiness</a:t>
            </a:r>
          </a:p>
          <a:p>
            <a:pPr algn="ctr">
              <a:defRPr sz="3800">
                <a:solidFill>
                  <a:srgbClr val="002060"/>
                </a:solidFill>
                <a:latin typeface="Comic Sans MS"/>
              </a:defRPr>
            </a:pPr>
            <a:r>
              <a:rPr lang="en-GB" dirty="0"/>
              <a:t>45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2050" y="182880"/>
            <a:ext cx="4857419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002060"/>
                </a:solidFill>
                <a:latin typeface="Comic Sans MS"/>
              </a:defRPr>
            </a:pPr>
            <a:r>
              <a:t>Learning Objective</a:t>
            </a: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605790" y="2544318"/>
            <a:ext cx="10698480" cy="3227832"/>
          </a:xfrm>
          <a:prstGeom prst="roundRect">
            <a:avLst/>
          </a:prstGeom>
          <a:solidFill>
            <a:srgbClr val="FFF2CC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rgbClr val="002060"/>
                </a:solidFill>
                <a:latin typeface="Comic Sans MS"/>
              </a:rPr>
              <a:t>To assess and refresh pupils' understanding of simple sentences, capital letters, full stops, nouns, verbs and adjectives.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2613" y="182880"/>
            <a:ext cx="425629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002060"/>
                </a:solidFill>
                <a:latin typeface="Comic Sans MS"/>
              </a:defRPr>
            </a:pPr>
            <a:r>
              <a:t>Success Criteria</a:t>
            </a: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731520" y="2103120"/>
            <a:ext cx="10698480" cy="4206240"/>
          </a:xfrm>
          <a:prstGeom prst="roundRect">
            <a:avLst/>
          </a:prstGeom>
          <a:solidFill>
            <a:srgbClr val="DDEBF7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I can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write a sentence with a capital letter and a full stop.</a:t>
            </a:r>
          </a:p>
          <a:p>
            <a:r>
              <a:rPr lang="en-GB" sz="2800" b="0">
                <a:solidFill>
                  <a:srgbClr val="002060"/>
                </a:solidFill>
                <a:latin typeface="Comic Sans MS"/>
              </a:rPr>
              <a:t>I can 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spot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and fix sentences that are missing punctuation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.</a:t>
            </a:r>
          </a:p>
          <a:p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I can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identify nouns, verbs and adjectives in a sentence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.</a:t>
            </a:r>
          </a:p>
          <a:p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I can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improve a sentence by adding an adjective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00000"/>
            <a:ext cx="10698480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002060"/>
                </a:solidFill>
                <a:latin typeface="Comic Sans MS"/>
              </a:defRPr>
            </a:pPr>
            <a:r>
              <a:t>Lesson Components</a:t>
            </a:r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731520" y="850000"/>
            <a:ext cx="1069848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0">
                <a:solidFill>
                  <a:srgbClr val="002060"/>
                </a:solidFill>
                <a:latin typeface="Comic Sans MS"/>
              </a:defRPr>
            </a:pPr>
            <a:r>
              <a:t>Total time: 45 minutes</a:t>
            </a:r>
            <a:endParaRPr lang="en-GB"/>
          </a:p>
        </p:txBody>
      </p:sp>
      <p:sp>
        <p:nvSpPr>
          <p:cNvPr id="10" name="Bar1"/>
          <p:cNvSpPr/>
          <p:nvPr/>
        </p:nvSpPr>
        <p:spPr>
          <a:xfrm>
            <a:off x="80302" y="1647886"/>
            <a:ext cx="1314450" cy="5200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12700">
            <a:solidFill>
              <a:srgbClr val="B4B4B4"/>
            </a:solidFill>
          </a:ln>
        </p:spPr>
        <p:txBody>
          <a:bodyPr lIns="91440" tIns="45720" rIns="91440" bIns="45720" rtlCol="0" anchor="ctr"/>
          <a:lstStyle/>
          <a:p>
            <a:pPr algn="ctr"/>
            <a:r>
              <a:rPr lang="en-GB" sz="1400" b="1">
                <a:solidFill>
                  <a:srgbClr val="002060"/>
                </a:solidFill>
                <a:latin typeface="Comic Sans MS"/>
              </a:rPr>
              <a:t>Starter</a:t>
            </a:r>
          </a:p>
          <a:p>
            <a:pPr algn="ctr"/>
            <a:r>
              <a:rPr lang="en-GB" sz="1200" b="0">
                <a:solidFill>
                  <a:srgbClr val="002060"/>
                </a:solidFill>
                <a:latin typeface="Comic Sans MS"/>
              </a:rPr>
              <a:t>5 min</a:t>
            </a:r>
          </a:p>
        </p:txBody>
      </p:sp>
      <p:sp>
        <p:nvSpPr>
          <p:cNvPr id="11" name="Bar2"/>
          <p:cNvSpPr/>
          <p:nvPr/>
        </p:nvSpPr>
        <p:spPr>
          <a:xfrm>
            <a:off x="1518901" y="1650000"/>
            <a:ext cx="2081549" cy="520000"/>
          </a:xfrm>
          <a:prstGeom prst="roundRect">
            <a:avLst>
              <a:gd name="adj" fmla="val 16667"/>
            </a:avLst>
          </a:prstGeom>
          <a:solidFill>
            <a:srgbClr val="D6EAF8"/>
          </a:solidFill>
          <a:ln w="12700">
            <a:solidFill>
              <a:srgbClr val="B4B4B4"/>
            </a:solidFill>
          </a:ln>
        </p:spPr>
        <p:txBody>
          <a:bodyPr lIns="91440" tIns="45720" rIns="91440" bIns="45720" rtlCol="0" anchor="ctr"/>
          <a:lstStyle/>
          <a:p>
            <a:pPr algn="ctr"/>
            <a:r>
              <a:rPr lang="en-GB" sz="1400" b="1" dirty="0">
                <a:solidFill>
                  <a:srgbClr val="002060"/>
                </a:solidFill>
                <a:latin typeface="Comic Sans MS"/>
              </a:rPr>
              <a:t>Explicit Teaching</a:t>
            </a:r>
          </a:p>
          <a:p>
            <a:pPr algn="ctr"/>
            <a:r>
              <a:rPr lang="en-GB" sz="1200" dirty="0">
                <a:solidFill>
                  <a:srgbClr val="002060"/>
                </a:solidFill>
                <a:latin typeface="Comic Sans MS"/>
              </a:rPr>
              <a:t>8</a:t>
            </a:r>
            <a:r>
              <a:rPr lang="en-GB" sz="1200" b="0" dirty="0">
                <a:solidFill>
                  <a:srgbClr val="002060"/>
                </a:solidFill>
                <a:latin typeface="Comic Sans MS"/>
              </a:rPr>
              <a:t> min</a:t>
            </a:r>
          </a:p>
        </p:txBody>
      </p:sp>
      <p:sp>
        <p:nvSpPr>
          <p:cNvPr id="12" name="Bar3"/>
          <p:cNvSpPr/>
          <p:nvPr/>
        </p:nvSpPr>
        <p:spPr>
          <a:xfrm>
            <a:off x="3724599" y="1650000"/>
            <a:ext cx="1314450" cy="517886"/>
          </a:xfrm>
          <a:prstGeom prst="roundRect">
            <a:avLst>
              <a:gd name="adj" fmla="val 16667"/>
            </a:avLst>
          </a:prstGeom>
          <a:solidFill>
            <a:srgbClr val="DDEBF7"/>
          </a:solidFill>
          <a:ln w="12700">
            <a:solidFill>
              <a:srgbClr val="B4B4B4"/>
            </a:solidFill>
          </a:ln>
        </p:spPr>
        <p:txBody>
          <a:bodyPr lIns="91440" tIns="45720" rIns="91440" bIns="45720" rtlCol="0" anchor="ctr"/>
          <a:lstStyle/>
          <a:p>
            <a:pPr algn="ctr"/>
            <a:r>
              <a:rPr lang="en-GB" sz="1400" b="1" dirty="0">
                <a:solidFill>
                  <a:srgbClr val="002060"/>
                </a:solidFill>
                <a:latin typeface="Comic Sans MS"/>
              </a:rPr>
              <a:t>Modelled Example</a:t>
            </a:r>
          </a:p>
          <a:p>
            <a:pPr algn="ctr"/>
            <a:r>
              <a:rPr lang="en-GB" sz="1200" b="0" dirty="0">
                <a:solidFill>
                  <a:srgbClr val="002060"/>
                </a:solidFill>
                <a:latin typeface="Comic Sans MS"/>
              </a:rPr>
              <a:t>5 min</a:t>
            </a:r>
          </a:p>
        </p:txBody>
      </p:sp>
      <p:sp>
        <p:nvSpPr>
          <p:cNvPr id="13" name="Bar4"/>
          <p:cNvSpPr/>
          <p:nvPr/>
        </p:nvSpPr>
        <p:spPr>
          <a:xfrm>
            <a:off x="5102327" y="1650000"/>
            <a:ext cx="2292883" cy="520000"/>
          </a:xfrm>
          <a:prstGeom prst="roundRect">
            <a:avLst>
              <a:gd name="adj" fmla="val 16667"/>
            </a:avLst>
          </a:prstGeom>
          <a:solidFill>
            <a:srgbClr val="E8F5E9"/>
          </a:solidFill>
          <a:ln w="12700">
            <a:solidFill>
              <a:srgbClr val="B4B4B4"/>
            </a:solidFill>
          </a:ln>
        </p:spPr>
        <p:txBody>
          <a:bodyPr lIns="91440" tIns="45720" rIns="91440" bIns="45720" rtlCol="0" anchor="ctr"/>
          <a:lstStyle/>
          <a:p>
            <a:pPr algn="ctr"/>
            <a:r>
              <a:rPr lang="en-GB" sz="1400" b="1">
                <a:solidFill>
                  <a:srgbClr val="002060"/>
                </a:solidFill>
                <a:latin typeface="Comic Sans MS"/>
              </a:rPr>
              <a:t>Guided Practice</a:t>
            </a:r>
          </a:p>
          <a:p>
            <a:pPr algn="ctr"/>
            <a:r>
              <a:rPr lang="en-GB" sz="1200" b="0">
                <a:solidFill>
                  <a:srgbClr val="002060"/>
                </a:solidFill>
                <a:latin typeface="Comic Sans MS"/>
              </a:rPr>
              <a:t>10 min</a:t>
            </a:r>
          </a:p>
        </p:txBody>
      </p:sp>
      <p:sp>
        <p:nvSpPr>
          <p:cNvPr id="14" name="Bar5"/>
          <p:cNvSpPr/>
          <p:nvPr/>
        </p:nvSpPr>
        <p:spPr>
          <a:xfrm>
            <a:off x="7458488" y="1650000"/>
            <a:ext cx="1840230" cy="520000"/>
          </a:xfrm>
          <a:prstGeom prst="roundRect">
            <a:avLst>
              <a:gd name="adj" fmla="val 16667"/>
            </a:avLst>
          </a:prstGeom>
          <a:solidFill>
            <a:srgbClr val="F8E1D5"/>
          </a:solidFill>
          <a:ln w="12700">
            <a:solidFill>
              <a:srgbClr val="B4B4B4"/>
            </a:solidFill>
          </a:ln>
        </p:spPr>
        <p:txBody>
          <a:bodyPr lIns="91440" tIns="45720" rIns="91440" bIns="45720" rtlCol="0" anchor="ctr"/>
          <a:lstStyle/>
          <a:p>
            <a:pPr algn="ctr"/>
            <a:r>
              <a:rPr lang="en-GB" sz="1400" b="1" dirty="0">
                <a:solidFill>
                  <a:srgbClr val="002060"/>
                </a:solidFill>
                <a:latin typeface="Comic Sans MS"/>
              </a:rPr>
              <a:t>Independent 1</a:t>
            </a:r>
          </a:p>
          <a:p>
            <a:pPr algn="ctr"/>
            <a:r>
              <a:rPr lang="en-GB" sz="1200" b="0" dirty="0">
                <a:solidFill>
                  <a:srgbClr val="002060"/>
                </a:solidFill>
                <a:latin typeface="Comic Sans MS"/>
              </a:rPr>
              <a:t>8 min</a:t>
            </a:r>
          </a:p>
        </p:txBody>
      </p:sp>
      <p:sp>
        <p:nvSpPr>
          <p:cNvPr id="15" name="Bar6"/>
          <p:cNvSpPr/>
          <p:nvPr/>
        </p:nvSpPr>
        <p:spPr>
          <a:xfrm>
            <a:off x="9367394" y="1647886"/>
            <a:ext cx="1573936" cy="520000"/>
          </a:xfrm>
          <a:prstGeom prst="roundRect">
            <a:avLst>
              <a:gd name="adj" fmla="val 16667"/>
            </a:avLst>
          </a:prstGeom>
          <a:solidFill>
            <a:srgbClr val="FFE5EC"/>
          </a:solidFill>
          <a:ln w="12700">
            <a:solidFill>
              <a:srgbClr val="B4B4B4"/>
            </a:solidFill>
          </a:ln>
        </p:spPr>
        <p:txBody>
          <a:bodyPr lIns="91440" tIns="45720" rIns="91440" bIns="45720" rtlCol="0" anchor="ctr"/>
          <a:lstStyle/>
          <a:p>
            <a:pPr algn="ctr"/>
            <a:r>
              <a:rPr lang="en-GB" sz="1400" b="1" dirty="0">
                <a:solidFill>
                  <a:srgbClr val="002060"/>
                </a:solidFill>
                <a:latin typeface="Comic Sans MS"/>
              </a:rPr>
              <a:t>Independent 2</a:t>
            </a:r>
          </a:p>
          <a:p>
            <a:pPr algn="ctr"/>
            <a:r>
              <a:rPr lang="en-GB" sz="1200" dirty="0">
                <a:solidFill>
                  <a:srgbClr val="002060"/>
                </a:solidFill>
                <a:latin typeface="Comic Sans MS"/>
              </a:rPr>
              <a:t>6</a:t>
            </a:r>
            <a:r>
              <a:rPr lang="en-GB" sz="1200" b="0" dirty="0">
                <a:solidFill>
                  <a:srgbClr val="002060"/>
                </a:solidFill>
                <a:latin typeface="Comic Sans MS"/>
              </a:rPr>
              <a:t> min</a:t>
            </a:r>
          </a:p>
        </p:txBody>
      </p:sp>
      <p:sp>
        <p:nvSpPr>
          <p:cNvPr id="16" name="Bar7"/>
          <p:cNvSpPr/>
          <p:nvPr/>
        </p:nvSpPr>
        <p:spPr>
          <a:xfrm>
            <a:off x="11010006" y="1647886"/>
            <a:ext cx="788670" cy="520000"/>
          </a:xfrm>
          <a:prstGeom prst="roundRect">
            <a:avLst>
              <a:gd name="adj" fmla="val 16667"/>
            </a:avLst>
          </a:prstGeom>
          <a:solidFill>
            <a:srgbClr val="E8DAEF"/>
          </a:solidFill>
          <a:ln w="12700">
            <a:solidFill>
              <a:srgbClr val="B4B4B4"/>
            </a:solidFill>
          </a:ln>
        </p:spPr>
        <p:txBody>
          <a:bodyPr lIns="45720" tIns="45720" rIns="45720" bIns="45720" rtlCol="0" anchor="ctr"/>
          <a:lstStyle/>
          <a:p>
            <a:pPr algn="ctr"/>
            <a:r>
              <a:rPr lang="en-GB" sz="1100" b="1" dirty="0">
                <a:solidFill>
                  <a:srgbClr val="002060"/>
                </a:solidFill>
                <a:latin typeface="Comic Sans MS"/>
              </a:rPr>
              <a:t>Quiz</a:t>
            </a:r>
          </a:p>
          <a:p>
            <a:pPr algn="ctr"/>
            <a:r>
              <a:rPr lang="en-GB" sz="1000" b="0" dirty="0">
                <a:solidFill>
                  <a:srgbClr val="002060"/>
                </a:solidFill>
                <a:latin typeface="Comic Sans MS"/>
              </a:rPr>
              <a:t>3 min</a:t>
            </a:r>
          </a:p>
        </p:txBody>
      </p:sp>
      <p:sp>
        <p:nvSpPr>
          <p:cNvPr id="20" name="Details"/>
          <p:cNvSpPr/>
          <p:nvPr/>
        </p:nvSpPr>
        <p:spPr>
          <a:xfrm>
            <a:off x="731520" y="2350000"/>
            <a:ext cx="10698480" cy="4250000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B4B4B4"/>
            </a:solidFill>
          </a:ln>
        </p:spPr>
        <p:txBody>
          <a:bodyPr lIns="182880" tIns="182880" rIns="182880" bIns="91440" rtlCol="0" anchor="t"/>
          <a:lstStyle/>
          <a:p>
            <a:r>
              <a:rPr lang="en-GB" sz="2400" b="1" dirty="0">
                <a:solidFill>
                  <a:srgbClr val="002060"/>
                </a:solidFill>
                <a:latin typeface="Comic Sans MS"/>
              </a:rPr>
              <a:t>Starter (5 min)</a:t>
            </a:r>
            <a:r>
              <a:rPr lang="en-GB" sz="2400" b="0" dirty="0">
                <a:solidFill>
                  <a:srgbClr val="002060"/>
                </a:solidFill>
                <a:latin typeface="Comic Sans MS"/>
              </a:rPr>
              <a:t> – Spot the correct sentence activity</a:t>
            </a:r>
          </a:p>
          <a:p>
            <a:r>
              <a:rPr lang="en-GB" sz="2400" b="1" dirty="0">
                <a:solidFill>
                  <a:srgbClr val="002060"/>
                </a:solidFill>
                <a:latin typeface="Comic Sans MS"/>
              </a:rPr>
              <a:t>Explicit Teaching (8 min)</a:t>
            </a:r>
            <a:r>
              <a:rPr lang="en-GB" sz="2400" b="0" dirty="0">
                <a:solidFill>
                  <a:srgbClr val="002060"/>
                </a:solidFill>
                <a:latin typeface="Comic Sans MS"/>
              </a:rPr>
              <a:t> – Sentences, nouns, verbs and adjectives</a:t>
            </a:r>
          </a:p>
          <a:p>
            <a:r>
              <a:rPr lang="en-GB" sz="2400" b="1" dirty="0">
                <a:solidFill>
                  <a:srgbClr val="002060"/>
                </a:solidFill>
                <a:latin typeface="Comic Sans MS"/>
              </a:rPr>
              <a:t>Modelled Example (5 min)</a:t>
            </a:r>
            <a:r>
              <a:rPr lang="en-GB" sz="2400" b="0" dirty="0">
                <a:solidFill>
                  <a:srgbClr val="002060"/>
                </a:solidFill>
                <a:latin typeface="Comic Sans MS"/>
              </a:rPr>
              <a:t> – Fix and improve a sentence together</a:t>
            </a:r>
          </a:p>
          <a:p>
            <a:r>
              <a:rPr lang="en-GB" sz="2400" b="1" dirty="0">
                <a:solidFill>
                  <a:srgbClr val="002060"/>
                </a:solidFill>
                <a:latin typeface="Comic Sans MS"/>
              </a:rPr>
              <a:t>Guided Practice (10 min)</a:t>
            </a:r>
            <a:r>
              <a:rPr lang="en-GB" sz="2400" b="0" dirty="0">
                <a:solidFill>
                  <a:srgbClr val="002060"/>
                </a:solidFill>
                <a:latin typeface="Comic Sans MS"/>
              </a:rPr>
              <a:t> – Add capitals, full stops and identify word types</a:t>
            </a:r>
          </a:p>
          <a:p>
            <a:r>
              <a:rPr lang="en-GB" sz="2400" b="1" dirty="0">
                <a:solidFill>
                  <a:srgbClr val="002060"/>
                </a:solidFill>
                <a:latin typeface="Comic Sans MS"/>
              </a:rPr>
              <a:t>Independent Task 1 (8 min)</a:t>
            </a:r>
            <a:r>
              <a:rPr lang="en-GB" sz="2400" b="0" dirty="0">
                <a:solidFill>
                  <a:srgbClr val="002060"/>
                </a:solidFill>
                <a:latin typeface="Comic Sans MS"/>
              </a:rPr>
              <a:t> – Fix sentences with capitals and full stops</a:t>
            </a:r>
          </a:p>
          <a:p>
            <a:r>
              <a:rPr lang="en-GB" sz="2400" b="1" dirty="0">
                <a:solidFill>
                  <a:srgbClr val="002060"/>
                </a:solidFill>
                <a:latin typeface="Comic Sans MS"/>
              </a:rPr>
              <a:t>Independent Task 2 (6 min)</a:t>
            </a:r>
            <a:r>
              <a:rPr lang="en-GB" sz="2400" b="0" dirty="0">
                <a:solidFill>
                  <a:srgbClr val="002060"/>
                </a:solidFill>
                <a:latin typeface="Comic Sans MS"/>
              </a:rPr>
              <a:t> – Identify nouns, verbs and adjectives</a:t>
            </a:r>
          </a:p>
          <a:p>
            <a:r>
              <a:rPr lang="en-GB" sz="2400" b="1" dirty="0">
                <a:solidFill>
                  <a:srgbClr val="002060"/>
                </a:solidFill>
                <a:latin typeface="Comic Sans MS"/>
              </a:rPr>
              <a:t>Exit Quiz (3 min)</a:t>
            </a:r>
            <a:r>
              <a:rPr lang="en-GB" sz="2400" b="0" dirty="0">
                <a:solidFill>
                  <a:srgbClr val="002060"/>
                </a:solidFill>
                <a:latin typeface="Comic Sans MS"/>
              </a:rPr>
              <a:t> – Five quick questions to check understanding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89670" y="182880"/>
            <a:ext cx="3982180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002060"/>
                </a:solidFill>
                <a:latin typeface="Comic Sans MS"/>
              </a:defRPr>
            </a:pPr>
            <a:r>
              <a:t>Key Vocabulary</a:t>
            </a:r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3449983" cy="8617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002060"/>
                </a:solidFill>
                <a:latin typeface="Comic Sans MS"/>
              </a:defRPr>
            </a:pPr>
            <a:r>
              <a:t>Instructions:</a:t>
            </a:r>
            <a:endParaRPr lang="en-GB"/>
          </a:p>
          <a:p>
            <a:pPr>
              <a:defRPr sz="2600" b="0">
                <a:solidFill>
                  <a:srgbClr val="002060"/>
                </a:solidFill>
                <a:latin typeface="Comic Sans MS"/>
              </a:defRPr>
            </a:pPr>
            <a:r>
              <a:t>Read each definition.</a:t>
            </a:r>
            <a:endParaRPr lang="en-GB"/>
          </a:p>
        </p:txBody>
      </p:sp>
      <p:sp>
        <p:nvSpPr>
          <p:cNvPr id="4" name="Rounded Rectangle 3"/>
          <p:cNvSpPr/>
          <p:nvPr/>
        </p:nvSpPr>
        <p:spPr>
          <a:xfrm>
            <a:off x="731520" y="2103120"/>
            <a:ext cx="10698480" cy="4206240"/>
          </a:xfrm>
          <a:prstGeom prst="roundRect">
            <a:avLst/>
          </a:prstGeom>
          <a:solidFill>
            <a:srgbClr val="FFE5EC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>
                <a:solidFill>
                  <a:srgbClr val="002060"/>
                </a:solidFill>
                <a:latin typeface="Comic Sans MS"/>
              </a:rPr>
              <a:t>Sentence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: a group of words that makes complete sense.</a:t>
            </a:r>
          </a:p>
          <a:p>
            <a:r>
              <a:rPr lang="en-GB" sz="2800" b="1">
                <a:solidFill>
                  <a:srgbClr val="002060"/>
                </a:solidFill>
                <a:latin typeface="Comic Sans MS"/>
              </a:rPr>
              <a:t>Noun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: a word that names a person, place or thing.</a:t>
            </a:r>
          </a:p>
          <a:p>
            <a:r>
              <a:rPr lang="en-GB" sz="2800" b="1">
                <a:solidFill>
                  <a:srgbClr val="002060"/>
                </a:solidFill>
                <a:latin typeface="Comic Sans MS"/>
              </a:rPr>
              <a:t>Verb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: a word that tells us what someone or something is doing.</a:t>
            </a:r>
          </a:p>
          <a:p>
            <a:r>
              <a:rPr lang="en-GB" sz="2800" b="1">
                <a:solidFill>
                  <a:srgbClr val="002060"/>
                </a:solidFill>
                <a:latin typeface="Comic Sans MS"/>
              </a:rPr>
              <a:t>Adjective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: a word that gives extra detail about a noun.</a:t>
            </a:r>
          </a:p>
          <a:p>
            <a:r>
              <a:rPr lang="en-GB" sz="2800" b="1">
                <a:solidFill>
                  <a:srgbClr val="002060"/>
                </a:solidFill>
                <a:latin typeface="Comic Sans MS"/>
              </a:rPr>
              <a:t>Capital letter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: the large letter used at the start of a sentence.</a:t>
            </a:r>
          </a:p>
          <a:p>
            <a:r>
              <a:rPr lang="en-GB" sz="2800" b="1">
                <a:solidFill>
                  <a:srgbClr val="002060"/>
                </a:solidFill>
                <a:latin typeface="Comic Sans MS"/>
              </a:rPr>
              <a:t>Full stop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: the punctuation mark used at the end of a statement.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4370" y="182880"/>
            <a:ext cx="106984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002060"/>
                </a:solidFill>
                <a:latin typeface="Comic Sans MS"/>
              </a:defRPr>
            </a:pPr>
            <a:r>
              <a:t>Starter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05840"/>
            <a:ext cx="1058418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02060"/>
                </a:solidFill>
                <a:latin typeface="Comic Sans MS"/>
              </a:defRPr>
            </a:pPr>
            <a:r>
              <a:rPr dirty="0"/>
              <a:t>Instructions:</a:t>
            </a:r>
          </a:p>
          <a:p>
            <a:pPr>
              <a:defRPr sz="2600" b="0">
                <a:solidFill>
                  <a:srgbClr val="002060"/>
                </a:solidFill>
                <a:latin typeface="Comic Sans MS"/>
              </a:defRPr>
            </a:pPr>
            <a:r>
              <a:rPr dirty="0"/>
              <a:t>Look at the three sentences. Which one is ready to read? Which one needs fixing?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25780" y="2331720"/>
            <a:ext cx="10698480" cy="4206240"/>
          </a:xfrm>
          <a:prstGeom prst="roundRect">
            <a:avLst/>
          </a:prstGeom>
          <a:solidFill>
            <a:srgbClr val="D6EAF8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600" b="1" dirty="0">
                <a:solidFill>
                  <a:srgbClr val="008000"/>
                </a:solidFill>
                <a:latin typeface="Comic Sans MS"/>
              </a:rPr>
              <a:t>✔ </a:t>
            </a:r>
            <a:r>
              <a:rPr sz="2600" b="1" dirty="0">
                <a:solidFill>
                  <a:srgbClr val="008000"/>
                </a:solidFill>
                <a:latin typeface="Comic Sans MS"/>
              </a:rPr>
              <a:t>A)  The cat sat on the mat.</a:t>
            </a:r>
            <a:r>
              <a:rPr lang="en-GB" sz="2600" b="1" dirty="0">
                <a:solidFill>
                  <a:srgbClr val="008000"/>
                </a:solidFill>
                <a:latin typeface="Comic Sans MS"/>
              </a:rPr>
              <a:t>  </a:t>
            </a:r>
            <a:r>
              <a:rPr lang="en-GB" sz="2000" b="0" i="1" dirty="0">
                <a:solidFill>
                  <a:srgbClr val="008000"/>
                </a:solidFill>
                <a:latin typeface="Comic Sans MS"/>
              </a:rPr>
              <a:t>(correct)</a:t>
            </a:r>
          </a:p>
          <a:p>
            <a:endParaRPr sz="2600" b="0" dirty="0">
              <a:solidFill>
                <a:srgbClr val="002060"/>
              </a:solidFill>
              <a:latin typeface="Comic Sans MS"/>
            </a:endParaRPr>
          </a:p>
          <a:p>
            <a:pPr algn="l"/>
            <a:r>
              <a:rPr lang="en-GB" sz="2600" b="1" dirty="0">
                <a:solidFill>
                  <a:srgbClr val="C00000"/>
                </a:solidFill>
                <a:latin typeface="Comic Sans MS"/>
              </a:rPr>
              <a:t>✘ </a:t>
            </a:r>
            <a:r>
              <a:rPr sz="2600" b="1" dirty="0">
                <a:solidFill>
                  <a:srgbClr val="C00000"/>
                </a:solidFill>
                <a:latin typeface="Comic Sans MS"/>
              </a:rPr>
              <a:t>B)  the dog ran fast</a:t>
            </a:r>
            <a:r>
              <a:rPr lang="en-GB" sz="2600" b="1" dirty="0">
                <a:solidFill>
                  <a:srgbClr val="C00000"/>
                </a:solidFill>
                <a:latin typeface="Comic Sans MS"/>
              </a:rPr>
              <a:t>  </a:t>
            </a:r>
            <a:r>
              <a:rPr lang="en-GB" sz="2000" b="0" i="1" dirty="0">
                <a:solidFill>
                  <a:srgbClr val="C00000"/>
                </a:solidFill>
                <a:latin typeface="Comic Sans MS"/>
              </a:rPr>
              <a:t>(needs fixing)</a:t>
            </a:r>
          </a:p>
          <a:p>
            <a:endParaRPr sz="2600" b="0" dirty="0">
              <a:solidFill>
                <a:srgbClr val="002060"/>
              </a:solidFill>
              <a:latin typeface="Comic Sans MS"/>
            </a:endParaRPr>
          </a:p>
          <a:p>
            <a:pPr algn="l"/>
            <a:r>
              <a:rPr lang="en-GB" sz="2600" b="1" dirty="0">
                <a:solidFill>
                  <a:srgbClr val="C00000"/>
                </a:solidFill>
                <a:latin typeface="Comic Sans MS"/>
              </a:rPr>
              <a:t>✘ </a:t>
            </a:r>
            <a:r>
              <a:rPr sz="2600" b="1" dirty="0">
                <a:solidFill>
                  <a:srgbClr val="C00000"/>
                </a:solidFill>
                <a:latin typeface="Comic Sans MS"/>
              </a:rPr>
              <a:t>C)  My friend likes to read</a:t>
            </a:r>
            <a:r>
              <a:rPr lang="en-GB" sz="2600" b="1" dirty="0">
                <a:solidFill>
                  <a:srgbClr val="C00000"/>
                </a:solidFill>
                <a:latin typeface="Comic Sans MS"/>
              </a:rPr>
              <a:t>  </a:t>
            </a:r>
            <a:r>
              <a:rPr lang="en-GB" sz="2000" b="0" i="1" dirty="0">
                <a:solidFill>
                  <a:srgbClr val="C00000"/>
                </a:solidFill>
                <a:latin typeface="Comic Sans MS"/>
              </a:rPr>
              <a:t>(needs fixing)</a:t>
            </a:r>
          </a:p>
          <a:p>
            <a:endParaRPr sz="2600" b="0" dirty="0">
              <a:solidFill>
                <a:srgbClr val="002060"/>
              </a:solidFill>
              <a:latin typeface="Comic Sans MS"/>
            </a:endParaRPr>
          </a:p>
          <a:p>
            <a:pPr algn="l"/>
            <a:r>
              <a:rPr sz="2200" b="0" dirty="0">
                <a:solidFill>
                  <a:srgbClr val="002060"/>
                </a:solidFill>
                <a:latin typeface="Comic Sans MS"/>
              </a:rPr>
              <a:t>Which one is ready to read? Which ones need fixing?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82880"/>
            <a:ext cx="1069848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002060"/>
                </a:solidFill>
                <a:latin typeface="Comic Sans MS"/>
              </a:defRPr>
            </a:pPr>
            <a:r>
              <a:rPr lang="en-GB"/>
              <a:t>Explicit Teaching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5630067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002060"/>
                </a:solidFill>
                <a:latin typeface="Comic Sans MS"/>
              </a:defRPr>
            </a:pPr>
            <a:r>
              <a:t>Instructions:</a:t>
            </a:r>
            <a:endParaRPr lang="en-GB"/>
          </a:p>
          <a:p>
            <a:pPr>
              <a:defRPr sz="2600" b="0">
                <a:solidFill>
                  <a:srgbClr val="002060"/>
                </a:solidFill>
                <a:latin typeface="Comic Sans MS"/>
              </a:defRPr>
            </a:pPr>
            <a:r>
              <a:rPr lang="en-GB"/>
              <a:t>Listen carefully to </a:t>
            </a:r>
            <a:r>
              <a:t>the </a:t>
            </a:r>
            <a:r>
              <a:rPr lang="en-GB"/>
              <a:t>explanation</a:t>
            </a:r>
            <a:r>
              <a:t>.</a:t>
            </a:r>
            <a:endParaRPr lang="en-GB"/>
          </a:p>
        </p:txBody>
      </p:sp>
      <p:sp>
        <p:nvSpPr>
          <p:cNvPr id="4" name="Rounded Rectangle 3"/>
          <p:cNvSpPr/>
          <p:nvPr/>
        </p:nvSpPr>
        <p:spPr>
          <a:xfrm>
            <a:off x="731520" y="2343150"/>
            <a:ext cx="10126980" cy="3966210"/>
          </a:xfrm>
          <a:prstGeom prst="roundRect">
            <a:avLst/>
          </a:prstGeom>
          <a:solidFill>
            <a:srgbClr val="E6E6FA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b="1" dirty="0">
                <a:solidFill>
                  <a:srgbClr val="002060"/>
                </a:solidFill>
                <a:latin typeface="Comic Sans MS"/>
              </a:rPr>
              <a:t>What is a sentence?</a:t>
            </a:r>
          </a:p>
          <a:p>
            <a:r>
              <a:rPr lang="en-GB" sz="2000" b="0" dirty="0">
                <a:solidFill>
                  <a:srgbClr val="002060"/>
                </a:solidFill>
                <a:latin typeface="Comic Sans MS"/>
              </a:rPr>
              <a:t>A sentence is a group of words that makes complete sense. It begins with a capital letter and ends with a full stop, question mark or exclamation mark.</a:t>
            </a:r>
          </a:p>
          <a:p>
            <a:endParaRPr lang="en-GB" sz="1400" b="0" dirty="0">
              <a:solidFill>
                <a:srgbClr val="002060"/>
              </a:solidFill>
              <a:latin typeface="Comic Sans MS"/>
            </a:endParaRPr>
          </a:p>
          <a:p>
            <a:r>
              <a:rPr lang="en-GB" sz="2000" b="1" dirty="0">
                <a:solidFill>
                  <a:srgbClr val="002060"/>
                </a:solidFill>
                <a:latin typeface="Comic Sans MS"/>
              </a:rPr>
              <a:t>Three important word types:</a:t>
            </a:r>
          </a:p>
          <a:p>
            <a:r>
              <a:rPr lang="en-GB" sz="2000" b="1" dirty="0">
                <a:solidFill>
                  <a:srgbClr val="002060"/>
                </a:solidFill>
                <a:latin typeface="Comic Sans MS"/>
              </a:rPr>
              <a:t>Noun</a:t>
            </a:r>
            <a:r>
              <a:rPr lang="en-GB" sz="2000" b="0" dirty="0">
                <a:solidFill>
                  <a:srgbClr val="002060"/>
                </a:solidFill>
                <a:latin typeface="Comic Sans MS"/>
              </a:rPr>
              <a:t> – names a person, place or thing.</a:t>
            </a:r>
          </a:p>
          <a:p>
            <a:r>
              <a:rPr lang="en-GB" sz="2000" b="1" dirty="0">
                <a:solidFill>
                  <a:srgbClr val="002060"/>
                </a:solidFill>
                <a:latin typeface="Comic Sans MS"/>
              </a:rPr>
              <a:t>Verb</a:t>
            </a:r>
            <a:r>
              <a:rPr lang="en-GB" sz="2000" b="0" dirty="0">
                <a:solidFill>
                  <a:srgbClr val="002060"/>
                </a:solidFill>
                <a:latin typeface="Comic Sans MS"/>
              </a:rPr>
              <a:t> – tells us what someone or something is doing.</a:t>
            </a:r>
          </a:p>
          <a:p>
            <a:r>
              <a:rPr lang="en-GB" sz="2000" b="1" dirty="0">
                <a:solidFill>
                  <a:srgbClr val="002060"/>
                </a:solidFill>
                <a:latin typeface="Comic Sans MS"/>
              </a:rPr>
              <a:t>Adjective</a:t>
            </a:r>
            <a:r>
              <a:rPr lang="en-GB" sz="2000" b="0" dirty="0">
                <a:solidFill>
                  <a:srgbClr val="002060"/>
                </a:solidFill>
                <a:latin typeface="Comic Sans MS"/>
              </a:rPr>
              <a:t> – gives extra detail about a noun.</a:t>
            </a:r>
          </a:p>
          <a:p>
            <a:endParaRPr lang="en-GB" sz="1400" b="0" dirty="0">
              <a:solidFill>
                <a:srgbClr val="002060"/>
              </a:solidFill>
              <a:latin typeface="Comic Sans MS"/>
            </a:endParaRPr>
          </a:p>
          <a:p>
            <a:r>
              <a:rPr lang="en-GB" sz="2000" b="1" dirty="0">
                <a:solidFill>
                  <a:srgbClr val="002060"/>
                </a:solidFill>
                <a:latin typeface="Comic Sans MS"/>
              </a:rPr>
              <a:t>How to check a sentence:</a:t>
            </a:r>
          </a:p>
          <a:p>
            <a:r>
              <a:rPr lang="en-GB" sz="2000" b="0" dirty="0">
                <a:solidFill>
                  <a:srgbClr val="002060"/>
                </a:solidFill>
                <a:latin typeface="Comic Sans MS"/>
              </a:rPr>
              <a:t>1. Does it make sense?  2. Does it start with a capital letter?  3. Does it end correctly?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82880"/>
            <a:ext cx="1069848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002060"/>
                </a:solidFill>
                <a:latin typeface="Comic Sans MS"/>
              </a:defRPr>
            </a:pPr>
            <a:r>
              <a:rPr lang="en-GB"/>
              <a:t>Modelled Example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8620" y="1028700"/>
            <a:ext cx="1170887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600" b="1">
                <a:solidFill>
                  <a:srgbClr val="002060"/>
                </a:solidFill>
                <a:latin typeface="Comic Sans MS"/>
              </a:defRPr>
            </a:pPr>
            <a:r>
              <a:rPr dirty="0"/>
              <a:t>Instructions:</a:t>
            </a:r>
            <a:endParaRPr lang="en-GB" dirty="0"/>
          </a:p>
          <a:p>
            <a:pPr algn="ctr">
              <a:defRPr sz="2600" b="0">
                <a:solidFill>
                  <a:srgbClr val="002060"/>
                </a:solidFill>
                <a:latin typeface="Comic Sans MS"/>
              </a:defRPr>
            </a:pPr>
            <a:r>
              <a:rPr lang="en-GB"/>
              <a:t>Watch how we fix and improve a </a:t>
            </a:r>
            <a:r>
              <a:rPr dirty="0"/>
              <a:t>sentence </a:t>
            </a:r>
            <a:r>
              <a:rPr lang="en-GB"/>
              <a:t>step by step</a:t>
            </a:r>
            <a:r>
              <a:rPr dirty="0"/>
              <a:t>.</a:t>
            </a:r>
            <a:endParaRPr lang="en-GB" dirty="0"/>
          </a:p>
        </p:txBody>
      </p:sp>
      <p:sp>
        <p:nvSpPr>
          <p:cNvPr id="4" name="Rounded Rectangle 3"/>
          <p:cNvSpPr/>
          <p:nvPr/>
        </p:nvSpPr>
        <p:spPr>
          <a:xfrm>
            <a:off x="576072" y="2459296"/>
            <a:ext cx="10698480" cy="3932400"/>
          </a:xfrm>
          <a:prstGeom prst="roundRect">
            <a:avLst/>
          </a:prstGeom>
          <a:solidFill>
            <a:srgbClr val="F8E1D5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>
                <a:solidFill>
                  <a:srgbClr val="C00000"/>
                </a:solidFill>
                <a:latin typeface="Comic Sans MS"/>
              </a:rPr>
              <a:t>the dog ran</a:t>
            </a:r>
          </a:p>
          <a:p>
            <a:endParaRPr lang="en-GB" b="0" dirty="0">
              <a:solidFill>
                <a:srgbClr val="002060"/>
              </a:solidFill>
              <a:latin typeface="Comic Sans MS"/>
            </a:endParaRPr>
          </a:p>
          <a:p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The words make sense, but it needs a capital letter and a full stop.</a:t>
            </a:r>
          </a:p>
          <a:p>
            <a:endParaRPr lang="en-GB" b="0" dirty="0">
              <a:solidFill>
                <a:srgbClr val="002060"/>
              </a:solidFill>
              <a:latin typeface="Comic Sans MS"/>
            </a:endParaRPr>
          </a:p>
          <a:p>
            <a:r>
              <a:rPr lang="en-GB" sz="2800" b="1" dirty="0">
                <a:solidFill>
                  <a:srgbClr val="008000"/>
                </a:solidFill>
                <a:latin typeface="Comic Sans MS"/>
              </a:rPr>
              <a:t>The dog ran.</a:t>
            </a:r>
          </a:p>
          <a:p>
            <a:endParaRPr lang="en-GB" b="0" dirty="0">
              <a:solidFill>
                <a:srgbClr val="002060"/>
              </a:solidFill>
              <a:latin typeface="Comic Sans MS"/>
            </a:endParaRPr>
          </a:p>
          <a:p>
            <a:r>
              <a:rPr lang="en-GB" sz="2800" b="1" dirty="0">
                <a:solidFill>
                  <a:srgbClr val="002060"/>
                </a:solidFill>
                <a:latin typeface="Comic Sans MS"/>
              </a:rPr>
              <a:t>Noun: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 dog   </a:t>
            </a:r>
            <a:r>
              <a:rPr lang="en-GB" sz="2800" b="1" dirty="0">
                <a:solidFill>
                  <a:srgbClr val="002060"/>
                </a:solidFill>
                <a:latin typeface="Comic Sans MS"/>
              </a:rPr>
              <a:t>Verb: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 ran</a:t>
            </a:r>
          </a:p>
          <a:p>
            <a:endParaRPr lang="en-GB" sz="2800" b="0" dirty="0">
              <a:solidFill>
                <a:srgbClr val="002060"/>
              </a:solidFill>
              <a:latin typeface="Comic Sans MS"/>
            </a:endParaRPr>
          </a:p>
          <a:p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Improve it: </a:t>
            </a:r>
            <a:r>
              <a:rPr lang="en-GB" sz="2800" b="1" dirty="0">
                <a:solidFill>
                  <a:srgbClr val="008000"/>
                </a:solidFill>
                <a:latin typeface="Comic Sans MS"/>
              </a:rPr>
              <a:t>The brown dog ran.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82880"/>
            <a:ext cx="1069848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002060"/>
                </a:solidFill>
                <a:latin typeface="Comic Sans MS"/>
              </a:defRPr>
            </a:pPr>
            <a:r>
              <a:rPr lang="en-GB" dirty="0"/>
              <a:t>Guided </a:t>
            </a:r>
            <a:r>
              <a:rPr dirty="0"/>
              <a:t>Practice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212387" y="1081444"/>
            <a:ext cx="9222396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002060"/>
                </a:solidFill>
                <a:latin typeface="Comic Sans MS"/>
              </a:defRPr>
            </a:pPr>
            <a:r>
              <a:rPr dirty="0"/>
              <a:t>Instructions:</a:t>
            </a:r>
            <a:endParaRPr lang="en-GB" dirty="0"/>
          </a:p>
          <a:p>
            <a:pPr>
              <a:defRPr sz="2600" b="0">
                <a:solidFill>
                  <a:srgbClr val="002060"/>
                </a:solidFill>
                <a:latin typeface="Comic Sans MS"/>
              </a:defRPr>
            </a:pPr>
            <a:r>
              <a:rPr lang="en-GB" dirty="0"/>
              <a:t>Help add capitals, full stops </a:t>
            </a:r>
            <a:r>
              <a:rPr dirty="0"/>
              <a:t>and </a:t>
            </a:r>
            <a:r>
              <a:rPr lang="en-GB" dirty="0"/>
              <a:t>identify one noun or verb</a:t>
            </a:r>
            <a:r>
              <a:rPr dirty="0"/>
              <a:t>.</a:t>
            </a:r>
            <a:endParaRPr lang="en-GB" dirty="0"/>
          </a:p>
        </p:txBody>
      </p:sp>
      <p:sp>
        <p:nvSpPr>
          <p:cNvPr id="4" name="Rounded Rectangle 3"/>
          <p:cNvSpPr/>
          <p:nvPr/>
        </p:nvSpPr>
        <p:spPr>
          <a:xfrm>
            <a:off x="731520" y="2354580"/>
            <a:ext cx="10184130" cy="3954780"/>
          </a:xfrm>
          <a:prstGeom prst="roundRect">
            <a:avLst/>
          </a:prstGeom>
          <a:solidFill>
            <a:srgbClr val="E2EFDA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b="0">
                <a:solidFill>
                  <a:srgbClr val="002060"/>
                </a:solidFill>
                <a:latin typeface="Comic Sans MS"/>
              </a:rPr>
              <a:t>1. the cat slept</a:t>
            </a:r>
          </a:p>
          <a:p>
            <a:endParaRPr lang="en-GB" sz="1600" b="0">
              <a:solidFill>
                <a:srgbClr val="002060"/>
              </a:solidFill>
              <a:latin typeface="Comic Sans MS"/>
            </a:endParaRPr>
          </a:p>
          <a:p>
            <a:r>
              <a:rPr lang="en-GB" sz="3200" b="0">
                <a:solidFill>
                  <a:srgbClr val="002060"/>
                </a:solidFill>
                <a:latin typeface="Comic Sans MS"/>
              </a:rPr>
              <a:t>2. Sam jumped</a:t>
            </a:r>
          </a:p>
          <a:p>
            <a:endParaRPr lang="en-GB" sz="1600" b="0">
              <a:solidFill>
                <a:srgbClr val="002060"/>
              </a:solidFill>
              <a:latin typeface="Comic Sans MS"/>
            </a:endParaRPr>
          </a:p>
          <a:p>
            <a:r>
              <a:rPr lang="en-GB" sz="3200" b="0">
                <a:solidFill>
                  <a:srgbClr val="002060"/>
                </a:solidFill>
                <a:latin typeface="Comic Sans MS"/>
              </a:rPr>
              <a:t>3. big frog hopped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82880"/>
            <a:ext cx="1069848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002060"/>
                </a:solidFill>
                <a:latin typeface="Comic Sans MS"/>
              </a:defRPr>
            </a:pPr>
            <a:r>
              <a:rPr lang="en-GB"/>
              <a:t>Independent </a:t>
            </a:r>
            <a:r>
              <a:t>Task </a:t>
            </a:r>
            <a:r>
              <a:rPr lang="en-GB"/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9695283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002060"/>
                </a:solidFill>
                <a:latin typeface="Comic Sans MS"/>
              </a:defRPr>
            </a:pPr>
            <a:r>
              <a:t>Instructions:</a:t>
            </a:r>
            <a:endParaRPr lang="en-GB"/>
          </a:p>
          <a:p>
            <a:pPr>
              <a:defRPr sz="2600" b="0">
                <a:solidFill>
                  <a:srgbClr val="002060"/>
                </a:solidFill>
                <a:latin typeface="Comic Sans MS"/>
              </a:defRPr>
            </a:pPr>
            <a:r>
              <a:rPr lang="en-GB"/>
              <a:t>Fix these sentences by adding a capital letter and a full stop</a:t>
            </a:r>
            <a:r>
              <a:t>.</a:t>
            </a:r>
            <a:endParaRPr lang="en-GB"/>
          </a:p>
        </p:txBody>
      </p:sp>
      <p:sp>
        <p:nvSpPr>
          <p:cNvPr id="4" name="Rounded Rectangle 3"/>
          <p:cNvSpPr/>
          <p:nvPr/>
        </p:nvSpPr>
        <p:spPr>
          <a:xfrm>
            <a:off x="731520" y="2103120"/>
            <a:ext cx="10698480" cy="4206240"/>
          </a:xfrm>
          <a:prstGeom prst="roundRect">
            <a:avLst/>
          </a:prstGeom>
          <a:solidFill>
            <a:srgbClr val="D9EAD3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0">
                <a:solidFill>
                  <a:srgbClr val="002060"/>
                </a:solidFill>
                <a:latin typeface="Comic Sans MS"/>
              </a:rPr>
              <a:t>1. the boy laughed</a:t>
            </a:r>
          </a:p>
          <a:p>
            <a:r>
              <a:rPr lang="en-GB" sz="2800" b="0">
                <a:solidFill>
                  <a:srgbClr val="002060"/>
                </a:solidFill>
                <a:latin typeface="Comic Sans MS"/>
              </a:rPr>
              <a:t>2. my red bag fell</a:t>
            </a:r>
          </a:p>
          <a:p>
            <a:r>
              <a:rPr lang="en-GB" sz="2800" b="0">
                <a:solidFill>
                  <a:srgbClr val="002060"/>
                </a:solidFill>
                <a:latin typeface="Comic Sans MS"/>
              </a:rPr>
              <a:t>3. the sun shines</a:t>
            </a:r>
          </a:p>
          <a:p>
            <a:r>
              <a:rPr lang="en-GB" sz="2800" b="0">
                <a:solidFill>
                  <a:srgbClr val="002060"/>
                </a:solidFill>
                <a:latin typeface="Comic Sans MS"/>
              </a:rPr>
              <a:t>4. a tall tree fell</a:t>
            </a:r>
          </a:p>
          <a:p>
            <a:r>
              <a:rPr lang="en-GB" sz="2800" b="0">
                <a:solidFill>
                  <a:srgbClr val="002060"/>
                </a:solidFill>
                <a:latin typeface="Comic Sans MS"/>
              </a:rPr>
              <a:t>5. her cat sleeps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82880"/>
            <a:ext cx="1069848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002060"/>
                </a:solidFill>
                <a:latin typeface="Comic Sans MS"/>
              </a:defRPr>
            </a:pPr>
            <a:r>
              <a:rPr lang="en-GB"/>
              <a:t>Independent </a:t>
            </a:r>
            <a:r>
              <a:t>Task </a:t>
            </a:r>
            <a:r>
              <a:rPr lang="en-GB"/>
              <a:t>1</a:t>
            </a:r>
            <a:r>
              <a:t> Answers</a:t>
            </a:r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3111749" cy="8617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002060"/>
                </a:solidFill>
                <a:latin typeface="Comic Sans MS"/>
              </a:defRPr>
            </a:pPr>
            <a:r>
              <a:t>Instructions:</a:t>
            </a:r>
            <a:endParaRPr lang="en-GB"/>
          </a:p>
          <a:p>
            <a:pPr>
              <a:defRPr sz="2600" b="0">
                <a:solidFill>
                  <a:srgbClr val="002060"/>
                </a:solidFill>
                <a:latin typeface="Comic Sans MS"/>
              </a:defRPr>
            </a:pPr>
            <a:r>
              <a:t>Check and correct.</a:t>
            </a:r>
            <a:endParaRPr lang="en-GB"/>
          </a:p>
        </p:txBody>
      </p:sp>
      <p:sp>
        <p:nvSpPr>
          <p:cNvPr id="4" name="Rounded Rectangle 3"/>
          <p:cNvSpPr/>
          <p:nvPr/>
        </p:nvSpPr>
        <p:spPr>
          <a:xfrm>
            <a:off x="731520" y="2103120"/>
            <a:ext cx="8942832" cy="4206240"/>
          </a:xfrm>
          <a:prstGeom prst="roundRect">
            <a:avLst/>
          </a:prstGeom>
          <a:solidFill>
            <a:srgbClr val="E2EFDA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0">
                <a:solidFill>
                  <a:srgbClr val="008000"/>
                </a:solidFill>
                <a:latin typeface="Comic Sans MS"/>
              </a:rPr>
              <a:t>1. The boy laughed.</a:t>
            </a:r>
          </a:p>
          <a:p>
            <a:r>
              <a:rPr lang="en-GB" sz="2800" b="0">
                <a:solidFill>
                  <a:srgbClr val="008000"/>
                </a:solidFill>
                <a:latin typeface="Comic Sans MS"/>
              </a:rPr>
              <a:t>2. My red bag fell.</a:t>
            </a:r>
          </a:p>
          <a:p>
            <a:r>
              <a:rPr lang="en-GB" sz="2800" b="0">
                <a:solidFill>
                  <a:srgbClr val="008000"/>
                </a:solidFill>
                <a:latin typeface="Comic Sans MS"/>
              </a:rPr>
              <a:t>3. The sun shines.</a:t>
            </a:r>
          </a:p>
          <a:p>
            <a:r>
              <a:rPr lang="en-GB" sz="2800" b="0">
                <a:solidFill>
                  <a:srgbClr val="008000"/>
                </a:solidFill>
                <a:latin typeface="Comic Sans MS"/>
              </a:rPr>
              <a:t>4. A tall tree fell.</a:t>
            </a:r>
          </a:p>
          <a:p>
            <a:r>
              <a:rPr lang="en-GB" sz="2800" b="0">
                <a:solidFill>
                  <a:srgbClr val="008000"/>
                </a:solidFill>
                <a:latin typeface="Comic Sans MS"/>
              </a:rPr>
              <a:t>5. Her cat sleeps.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82880"/>
            <a:ext cx="1069848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002060"/>
                </a:solidFill>
                <a:latin typeface="Comic Sans MS"/>
              </a:defRPr>
            </a:pPr>
            <a:r>
              <a:rPr lang="en-GB"/>
              <a:t>Independent </a:t>
            </a:r>
            <a:r>
              <a:t>Task </a:t>
            </a:r>
            <a:r>
              <a:rPr lang="en-GB"/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952321"/>
            <a:ext cx="1005840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02060"/>
                </a:solidFill>
                <a:latin typeface="Comic Sans MS"/>
              </a:defRPr>
            </a:pPr>
            <a:r>
              <a:rPr dirty="0"/>
              <a:t>Instructions:</a:t>
            </a:r>
            <a:endParaRPr lang="en-GB" dirty="0"/>
          </a:p>
          <a:p>
            <a:pPr>
              <a:defRPr sz="2600" b="0">
                <a:solidFill>
                  <a:srgbClr val="002060"/>
                </a:solidFill>
                <a:latin typeface="Comic Sans MS"/>
              </a:defRPr>
            </a:pPr>
            <a:r>
              <a:rPr lang="en-GB" dirty="0"/>
              <a:t>Read each sentence and write one noun you can see, one verb and one adjective if there is one</a:t>
            </a:r>
            <a:r>
              <a:rPr dirty="0"/>
              <a:t>.</a:t>
            </a:r>
            <a:endParaRPr lang="en-GB" dirty="0"/>
          </a:p>
        </p:txBody>
      </p:sp>
      <p:sp>
        <p:nvSpPr>
          <p:cNvPr id="4" name="Rounded Rectangle 3"/>
          <p:cNvSpPr/>
          <p:nvPr/>
        </p:nvSpPr>
        <p:spPr>
          <a:xfrm>
            <a:off x="731520" y="2331720"/>
            <a:ext cx="10058400" cy="3977640"/>
          </a:xfrm>
          <a:prstGeom prst="roundRect">
            <a:avLst/>
          </a:prstGeom>
          <a:solidFill>
            <a:srgbClr val="FFF2CC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0">
                <a:solidFill>
                  <a:srgbClr val="002060"/>
                </a:solidFill>
                <a:latin typeface="Comic Sans MS"/>
              </a:rPr>
              <a:t>1. The small bird sings.</a:t>
            </a:r>
          </a:p>
          <a:p>
            <a:r>
              <a:rPr lang="en-GB" sz="2800" b="0">
                <a:solidFill>
                  <a:srgbClr val="002060"/>
                </a:solidFill>
                <a:latin typeface="Comic Sans MS"/>
              </a:rPr>
              <a:t>2. A happy girl waved.</a:t>
            </a:r>
          </a:p>
          <a:p>
            <a:r>
              <a:rPr lang="en-GB" sz="2800" b="0">
                <a:solidFill>
                  <a:srgbClr val="002060"/>
                </a:solidFill>
                <a:latin typeface="Comic Sans MS"/>
              </a:rPr>
              <a:t>3. The car moved.</a:t>
            </a:r>
          </a:p>
          <a:p>
            <a:r>
              <a:rPr lang="en-GB" sz="2800" b="0">
                <a:solidFill>
                  <a:srgbClr val="002060"/>
                </a:solidFill>
                <a:latin typeface="Comic Sans MS"/>
              </a:rPr>
              <a:t>4. The loud baby cried.</a:t>
            </a:r>
          </a:p>
          <a:p>
            <a:r>
              <a:rPr lang="en-GB" sz="2800" b="0">
                <a:solidFill>
                  <a:srgbClr val="002060"/>
                </a:solidFill>
                <a:latin typeface="Comic Sans MS"/>
              </a:rPr>
              <a:t>5. A fast horse ran.</a:t>
            </a:r>
          </a:p>
        </p:txBody>
      </p:sp>
      <p:sp>
        <p:nvSpPr>
          <p:cNvPr id="5" name="Challenge"/>
          <p:cNvSpPr/>
          <p:nvPr/>
        </p:nvSpPr>
        <p:spPr>
          <a:xfrm>
            <a:off x="731520" y="6000000"/>
            <a:ext cx="10058400" cy="700000"/>
          </a:xfrm>
          <a:prstGeom prst="roundRect">
            <a:avLst>
              <a:gd name="adj" fmla="val 16667"/>
            </a:avLst>
          </a:prstGeom>
          <a:solidFill>
            <a:srgbClr val="E8DAEF"/>
          </a:solidFill>
          <a:ln w="19050">
            <a:solidFill>
              <a:srgbClr val="7030A0"/>
            </a:solidFill>
          </a:ln>
        </p:spPr>
        <p:txBody>
          <a:bodyPr lIns="182880" tIns="45720" rIns="182880" bIns="45720" rtlCol="0" anchor="ctr"/>
          <a:lstStyle/>
          <a:p>
            <a:pPr algn="l"/>
            <a:r>
              <a:rPr lang="en-GB" sz="2200" b="1">
                <a:solidFill>
                  <a:srgbClr val="7030A0"/>
                </a:solidFill>
                <a:latin typeface="Comic Sans MS"/>
              </a:rPr>
              <a:t>⭐ Challenge: </a:t>
            </a:r>
            <a:r>
              <a:rPr lang="en-GB" sz="2200" b="0">
                <a:solidFill>
                  <a:srgbClr val="002060"/>
                </a:solidFill>
                <a:latin typeface="Comic Sans MS"/>
              </a:rPr>
              <a:t>Can you add an adjective to improve sentences 3 and 5?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82880"/>
            <a:ext cx="1069848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002060"/>
                </a:solidFill>
                <a:latin typeface="Comic Sans MS"/>
              </a:defRPr>
            </a:pPr>
            <a:r>
              <a:rPr lang="en-GB"/>
              <a:t>Independent </a:t>
            </a:r>
            <a:r>
              <a:t>Task </a:t>
            </a:r>
            <a:r>
              <a:rPr lang="en-GB"/>
              <a:t>2</a:t>
            </a:r>
            <a:r>
              <a:t> Answers</a:t>
            </a:r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3111749" cy="8617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002060"/>
                </a:solidFill>
                <a:latin typeface="Comic Sans MS"/>
              </a:defRPr>
            </a:pPr>
            <a:r>
              <a:t>Instructions:</a:t>
            </a:r>
            <a:endParaRPr lang="en-GB"/>
          </a:p>
          <a:p>
            <a:pPr>
              <a:defRPr sz="2600" b="0">
                <a:solidFill>
                  <a:srgbClr val="002060"/>
                </a:solidFill>
                <a:latin typeface="Comic Sans MS"/>
              </a:defRPr>
            </a:pPr>
            <a:r>
              <a:t>Check and correct.</a:t>
            </a:r>
            <a:endParaRPr lang="en-GB"/>
          </a:p>
        </p:txBody>
      </p:sp>
      <p:sp>
        <p:nvSpPr>
          <p:cNvPr id="4" name="Rounded Rectangle 3"/>
          <p:cNvSpPr/>
          <p:nvPr/>
        </p:nvSpPr>
        <p:spPr>
          <a:xfrm>
            <a:off x="521208" y="2157984"/>
            <a:ext cx="10698480" cy="4206240"/>
          </a:xfrm>
          <a:prstGeom prst="roundRect">
            <a:avLst/>
          </a:prstGeom>
          <a:solidFill>
            <a:srgbClr val="E2EFDA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200" b="1">
                <a:solidFill>
                  <a:srgbClr val="002060"/>
                </a:solidFill>
                <a:latin typeface="Comic Sans MS"/>
              </a:rPr>
              <a:t>1. The small bird sings.</a:t>
            </a:r>
            <a:r>
              <a:rPr lang="en-GB" sz="2200" b="0">
                <a:solidFill>
                  <a:srgbClr val="008000"/>
                </a:solidFill>
                <a:latin typeface="Comic Sans MS"/>
              </a:rPr>
              <a:t>  noun: bird   verb: sings   adjective: small</a:t>
            </a:r>
          </a:p>
          <a:p>
            <a:endParaRPr lang="en-GB" sz="800" b="0">
              <a:solidFill>
                <a:srgbClr val="002060"/>
              </a:solidFill>
              <a:latin typeface="Comic Sans MS"/>
            </a:endParaRPr>
          </a:p>
          <a:p>
            <a:r>
              <a:rPr lang="en-GB" sz="2200" b="1">
                <a:solidFill>
                  <a:srgbClr val="002060"/>
                </a:solidFill>
                <a:latin typeface="Comic Sans MS"/>
              </a:rPr>
              <a:t>2. A happy girl waved.</a:t>
            </a:r>
            <a:r>
              <a:rPr lang="en-GB" sz="2200" b="0">
                <a:solidFill>
                  <a:srgbClr val="008000"/>
                </a:solidFill>
                <a:latin typeface="Comic Sans MS"/>
              </a:rPr>
              <a:t>  noun: girl   verb: waved   adjective: happy</a:t>
            </a:r>
          </a:p>
          <a:p>
            <a:endParaRPr lang="en-GB" sz="800" b="0">
              <a:solidFill>
                <a:srgbClr val="002060"/>
              </a:solidFill>
              <a:latin typeface="Comic Sans MS"/>
            </a:endParaRPr>
          </a:p>
          <a:p>
            <a:r>
              <a:rPr lang="en-GB" sz="2200" b="1">
                <a:solidFill>
                  <a:srgbClr val="002060"/>
                </a:solidFill>
                <a:latin typeface="Comic Sans MS"/>
              </a:rPr>
              <a:t>3. The car moved.</a:t>
            </a:r>
            <a:r>
              <a:rPr lang="en-GB" sz="2200" b="0">
                <a:solidFill>
                  <a:srgbClr val="008000"/>
                </a:solidFill>
                <a:latin typeface="Comic Sans MS"/>
              </a:rPr>
              <a:t>  noun: car   verb: moved   adjective: none</a:t>
            </a:r>
          </a:p>
          <a:p>
            <a:endParaRPr lang="en-GB" sz="800" b="0">
              <a:solidFill>
                <a:srgbClr val="002060"/>
              </a:solidFill>
              <a:latin typeface="Comic Sans MS"/>
            </a:endParaRPr>
          </a:p>
          <a:p>
            <a:r>
              <a:rPr lang="en-GB" sz="2200" b="1">
                <a:solidFill>
                  <a:srgbClr val="002060"/>
                </a:solidFill>
                <a:latin typeface="Comic Sans MS"/>
              </a:rPr>
              <a:t>4. The loud baby cried.</a:t>
            </a:r>
            <a:r>
              <a:rPr lang="en-GB" sz="2200" b="0">
                <a:solidFill>
                  <a:srgbClr val="008000"/>
                </a:solidFill>
                <a:latin typeface="Comic Sans MS"/>
              </a:rPr>
              <a:t>  noun: baby   verb: cried   adjective: loud</a:t>
            </a:r>
          </a:p>
          <a:p>
            <a:endParaRPr lang="en-GB" sz="800" b="0">
              <a:solidFill>
                <a:srgbClr val="002060"/>
              </a:solidFill>
              <a:latin typeface="Comic Sans MS"/>
            </a:endParaRPr>
          </a:p>
          <a:p>
            <a:r>
              <a:rPr lang="en-GB" sz="2200" b="1">
                <a:solidFill>
                  <a:srgbClr val="002060"/>
                </a:solidFill>
                <a:latin typeface="Comic Sans MS"/>
              </a:rPr>
              <a:t>5. A fast horse ran.</a:t>
            </a:r>
            <a:r>
              <a:rPr lang="en-GB" sz="2200" b="0">
                <a:solidFill>
                  <a:srgbClr val="008000"/>
                </a:solidFill>
                <a:latin typeface="Comic Sans MS"/>
              </a:rPr>
              <a:t>  noun: horse   verb: ran   adjective: fast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82880"/>
            <a:ext cx="1069848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002060"/>
                </a:solidFill>
                <a:latin typeface="Comic Sans MS"/>
              </a:defRPr>
            </a:pPr>
            <a:r>
              <a:rPr lang="en-GB"/>
              <a:t>Exit </a:t>
            </a:r>
            <a:r>
              <a:t>Quiz</a:t>
            </a:r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3422732" cy="8617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002060"/>
                </a:solidFill>
                <a:latin typeface="Comic Sans MS"/>
              </a:defRPr>
            </a:pPr>
            <a:r>
              <a:t>Instructions:</a:t>
            </a:r>
            <a:endParaRPr lang="en-GB"/>
          </a:p>
          <a:p>
            <a:pPr>
              <a:defRPr sz="2600" b="0">
                <a:solidFill>
                  <a:srgbClr val="002060"/>
                </a:solidFill>
                <a:latin typeface="Comic Sans MS"/>
              </a:defRPr>
            </a:pPr>
            <a:r>
              <a:t>Answer all questions.</a:t>
            </a:r>
            <a:endParaRPr lang="en-GB"/>
          </a:p>
        </p:txBody>
      </p:sp>
      <p:sp>
        <p:nvSpPr>
          <p:cNvPr id="4" name="Rounded Rectangle 3"/>
          <p:cNvSpPr/>
          <p:nvPr/>
        </p:nvSpPr>
        <p:spPr>
          <a:xfrm>
            <a:off x="580580" y="2185416"/>
            <a:ext cx="10698480" cy="4206240"/>
          </a:xfrm>
          <a:prstGeom prst="roundRect">
            <a:avLst/>
          </a:prstGeom>
          <a:solidFill>
            <a:srgbClr val="FFE5EC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b="0">
                <a:solidFill>
                  <a:srgbClr val="002060"/>
                </a:solidFill>
                <a:latin typeface="Comic Sans MS"/>
              </a:rPr>
              <a:t>1. What does a noun name?</a:t>
            </a:r>
          </a:p>
          <a:p>
            <a:r>
              <a:rPr lang="en-GB" sz="3200" b="0">
                <a:solidFill>
                  <a:srgbClr val="002060"/>
                </a:solidFill>
                <a:latin typeface="Comic Sans MS"/>
              </a:rPr>
              <a:t>2. What does a verb tell us?</a:t>
            </a:r>
          </a:p>
          <a:p>
            <a:r>
              <a:rPr lang="en-GB" sz="3200" b="0">
                <a:solidFill>
                  <a:srgbClr val="002060"/>
                </a:solidFill>
                <a:latin typeface="Comic Sans MS"/>
              </a:rPr>
              <a:t>3. What must a sentence begin with?</a:t>
            </a:r>
          </a:p>
          <a:p>
            <a:r>
              <a:rPr lang="en-GB" sz="3200" b="0">
                <a:solidFill>
                  <a:srgbClr val="002060"/>
                </a:solidFill>
                <a:latin typeface="Comic Sans MS"/>
              </a:rPr>
              <a:t>4. What punctuation mark usually ends a statement?</a:t>
            </a:r>
          </a:p>
          <a:p>
            <a:r>
              <a:rPr lang="en-GB" sz="3200" b="0">
                <a:solidFill>
                  <a:srgbClr val="002060"/>
                </a:solidFill>
                <a:latin typeface="Comic Sans MS"/>
              </a:rPr>
              <a:t>5. Improve this sentence: the frog jumped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82880"/>
            <a:ext cx="1069848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002060"/>
                </a:solidFill>
                <a:latin typeface="Comic Sans MS"/>
              </a:defRPr>
            </a:pPr>
            <a:r>
              <a:rPr lang="en-GB"/>
              <a:t>Exit </a:t>
            </a:r>
            <a:r>
              <a:t>Quiz Answers</a:t>
            </a:r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2989921" cy="8617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002060"/>
                </a:solidFill>
                <a:latin typeface="Comic Sans MS"/>
              </a:defRPr>
            </a:pPr>
            <a:r>
              <a:t>Instructions:</a:t>
            </a:r>
            <a:endParaRPr lang="en-GB"/>
          </a:p>
          <a:p>
            <a:pPr>
              <a:defRPr sz="2600" b="0">
                <a:solidFill>
                  <a:srgbClr val="002060"/>
                </a:solidFill>
                <a:latin typeface="Comic Sans MS"/>
              </a:defRPr>
            </a:pPr>
            <a:r>
              <a:t>Mark and correct.</a:t>
            </a:r>
            <a:endParaRPr lang="en-GB"/>
          </a:p>
        </p:txBody>
      </p:sp>
      <p:sp>
        <p:nvSpPr>
          <p:cNvPr id="4" name="Rounded Rectangle 3"/>
          <p:cNvSpPr/>
          <p:nvPr/>
        </p:nvSpPr>
        <p:spPr>
          <a:xfrm>
            <a:off x="576072" y="2240280"/>
            <a:ext cx="10698480" cy="4206240"/>
          </a:xfrm>
          <a:prstGeom prst="roundRect">
            <a:avLst/>
          </a:prstGeom>
          <a:solidFill>
            <a:srgbClr val="E2EFDA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0">
                <a:solidFill>
                  <a:srgbClr val="008000"/>
                </a:solidFill>
                <a:latin typeface="Comic Sans MS"/>
              </a:rPr>
              <a:t>1. A person, place or thing.</a:t>
            </a:r>
          </a:p>
          <a:p>
            <a:r>
              <a:rPr lang="en-GB" sz="2800" b="0">
                <a:solidFill>
                  <a:srgbClr val="008000"/>
                </a:solidFill>
                <a:latin typeface="Comic Sans MS"/>
              </a:rPr>
              <a:t>2. An action or what is happening.</a:t>
            </a:r>
          </a:p>
          <a:p>
            <a:r>
              <a:rPr lang="en-GB" sz="2800" b="0">
                <a:solidFill>
                  <a:srgbClr val="008000"/>
                </a:solidFill>
                <a:latin typeface="Comic Sans MS"/>
              </a:rPr>
              <a:t>3. A capital letter.</a:t>
            </a:r>
          </a:p>
          <a:p>
            <a:r>
              <a:rPr lang="en-GB" sz="2800" b="0">
                <a:solidFill>
                  <a:srgbClr val="008000"/>
                </a:solidFill>
                <a:latin typeface="Comic Sans MS"/>
              </a:rPr>
              <a:t>4. A full stop.</a:t>
            </a:r>
          </a:p>
          <a:p>
            <a:r>
              <a:rPr lang="en-GB" sz="2800" b="0">
                <a:solidFill>
                  <a:srgbClr val="008000"/>
                </a:solidFill>
                <a:latin typeface="Comic Sans MS"/>
              </a:rPr>
              <a:t>5. Example answer: The frog jumped.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916</Words>
  <Application>Microsoft Office PowerPoint</Application>
  <PresentationFormat>Custom</PresentationFormat>
  <Paragraphs>139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Century Schoolbook</vt:lpstr>
      <vt:lpstr>Comic Sans MS</vt:lpstr>
      <vt:lpstr>Wingdings 2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Galina Doychinova</cp:lastModifiedBy>
  <cp:revision>1</cp:revision>
  <dcterms:created xsi:type="dcterms:W3CDTF">2013-01-27T09:14:16Z</dcterms:created>
  <dcterms:modified xsi:type="dcterms:W3CDTF">2026-05-25T08:26:24Z</dcterms:modified>
  <cp:category/>
</cp:coreProperties>
</file>