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64" r:id="rId5"/>
    <p:sldId id="265" r:id="rId6"/>
    <p:sldId id="266" r:id="rId7"/>
    <p:sldId id="267" r:id="rId8"/>
    <p:sldId id="268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751288-FF5C-481C-A0D5-8F6F2BD5F320}" v="7" dt="2026-05-10T18:34:59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addSld modSld">
      <pc:chgData name="Galina Doychinova" userId="0fb7927745f0c6c3" providerId="LiveId" clId="{403A5934-DEB0-4C53-872A-117AF44D2478}" dt="2026-05-10T18:43:41.183" v="43"/>
      <pc:docMkLst>
        <pc:docMk/>
      </pc:docMkLst>
      <pc:sldChg chg="modSp add mod">
        <pc:chgData name="Galina Doychinova" userId="0fb7927745f0c6c3" providerId="LiveId" clId="{403A5934-DEB0-4C53-872A-117AF44D2478}" dt="2026-05-10T18:43:41.183" v="43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0T18:43:41.183" v="43"/>
          <ac:spMkLst>
            <pc:docMk/>
            <pc:sldMk cId="0" sldId="256"/>
            <ac:spMk id="2" creationId="{00000000-0000-0000-0000-000000000000}"/>
          </ac:spMkLst>
        </pc:spChg>
      </pc:sldChg>
      <pc:sldChg chg="add">
        <pc:chgData name="Galina Doychinova" userId="0fb7927745f0c6c3" providerId="LiveId" clId="{403A5934-DEB0-4C53-872A-117AF44D2478}" dt="2026-05-10T18:33:03.771" v="0"/>
        <pc:sldMkLst>
          <pc:docMk/>
          <pc:sldMk cId="0" sldId="258"/>
        </pc:sldMkLst>
      </pc:sldChg>
      <pc:sldChg chg="add">
        <pc:chgData name="Galina Doychinova" userId="0fb7927745f0c6c3" providerId="LiveId" clId="{403A5934-DEB0-4C53-872A-117AF44D2478}" dt="2026-05-10T18:33:57.461" v="4"/>
        <pc:sldMkLst>
          <pc:docMk/>
          <pc:sldMk cId="0" sldId="264"/>
        </pc:sldMkLst>
      </pc:sldChg>
      <pc:sldChg chg="add">
        <pc:chgData name="Galina Doychinova" userId="0fb7927745f0c6c3" providerId="LiveId" clId="{403A5934-DEB0-4C53-872A-117AF44D2478}" dt="2026-05-10T18:34:09.891" v="5"/>
        <pc:sldMkLst>
          <pc:docMk/>
          <pc:sldMk cId="0" sldId="265"/>
        </pc:sldMkLst>
      </pc:sldChg>
      <pc:sldChg chg="add">
        <pc:chgData name="Galina Doychinova" userId="0fb7927745f0c6c3" providerId="LiveId" clId="{403A5934-DEB0-4C53-872A-117AF44D2478}" dt="2026-05-10T18:34:21.997" v="6"/>
        <pc:sldMkLst>
          <pc:docMk/>
          <pc:sldMk cId="0" sldId="266"/>
        </pc:sldMkLst>
      </pc:sldChg>
      <pc:sldChg chg="add">
        <pc:chgData name="Galina Doychinova" userId="0fb7927745f0c6c3" providerId="LiveId" clId="{403A5934-DEB0-4C53-872A-117AF44D2478}" dt="2026-05-10T18:34:33.538" v="7"/>
        <pc:sldMkLst>
          <pc:docMk/>
          <pc:sldMk cId="0" sldId="267"/>
        </pc:sldMkLst>
      </pc:sldChg>
      <pc:sldChg chg="add">
        <pc:chgData name="Galina Doychinova" userId="0fb7927745f0c6c3" providerId="LiveId" clId="{403A5934-DEB0-4C53-872A-117AF44D2478}" dt="2026-05-10T18:34:45.347" v="8"/>
        <pc:sldMkLst>
          <pc:docMk/>
          <pc:sldMk cId="0" sldId="268"/>
        </pc:sldMkLst>
      </pc:sldChg>
      <pc:sldChg chg="add">
        <pc:chgData name="Galina Doychinova" userId="0fb7927745f0c6c3" providerId="LiveId" clId="{403A5934-DEB0-4C53-872A-117AF44D2478}" dt="2026-05-10T18:34:59.105" v="9"/>
        <pc:sldMkLst>
          <pc:docMk/>
          <pc:sldMk cId="0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D37FD-3148-A4EC-CCE5-DD7F99A21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659482-8D99-2271-FB66-D15B2AAA1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6F348-35A0-7EB5-612C-89691D55A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8A66F-E891-5256-FE2C-163C25C0F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DC84A-2796-D1BD-4E96-7AE3EC36F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335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AF04-0C23-433E-0350-AC50B1EBF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A9D7-5B3B-B8DB-D422-CE231DFFD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6BE9C-9535-FBEF-5D52-F056C7DA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88597-3BAB-A5F4-67CD-7AEF78A6C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1A184-ACB8-CD0F-DCBB-A912307AE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763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E91D0-EFEB-8021-0E72-B651FD11F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360EB-F60A-E720-7173-109788561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1CE51-B5C7-052D-FAE0-BE6FB0E4C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90A3E-1D13-47E7-7C83-D53B17D2F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B7ADB-07EA-B4B5-394F-B470943AE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1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1C2A1-50BE-2055-C3B2-93EA68944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4AE3-5B8B-AD72-DF36-14AAE68143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A27CF6-379A-F929-CDA5-169B0738D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C76F8-9F09-364F-D652-1802F7ABC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94324-9E3F-E694-D868-6C01D7598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DBD8D-33BB-139F-71BC-2978EC3E0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52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4C712-E4F3-1335-F71D-DBE1C1EF8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57928-F92D-93CD-F9F1-2488C1BBC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B98C3-3C9A-82E3-AF86-6C88C2DF8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A5F3A3-1408-E3BD-6D69-C298FA8BB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B204A-7C3C-07F2-A7B9-AC5DEAE3D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C1B2EC-789C-88F7-DEDD-0C6D3D1B7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E5F590-A822-2AAD-9927-A3A6F9C8D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0BE25D-A255-ADD8-2356-6478759ED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18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6709B-85E5-CF0E-569B-4A11616CD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6C0FB1-E94E-4FE6-2DD0-55CFFD7CD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C29A25-637A-7C87-B708-CAFF22C7A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77E5F1-AFF6-9976-1896-5CDD5242E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661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C496DF-88C1-507A-E642-78E9FC6A1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00A775-3F16-C6C3-DB5B-6F987AA2F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2E269-DB1B-5011-692D-B04127008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631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CC072-40B1-BF5B-B33D-446780EF6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BC277-9819-7845-DFD9-0AD7A9744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F073D-5F28-6245-B5DC-DD9918FC5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82D1D-B0CC-4D20-9AF4-636EBD6E3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5300DF-96AA-6B21-4E86-E3581CF8A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BE1C3E-51B9-49B3-7680-1EB98570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35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5B558-0623-1131-9796-0FF769958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FEFFBA-D052-D20C-65CE-937B6EBE2F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AD01B-5D0E-5356-A402-4FF6C1C4FC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D4B45A-EB99-9CA8-025D-1660E42B6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47D2F-F8FC-41C7-92C6-F1411D4C8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87E61-43DB-7B7A-F0B5-95A1D51CE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664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A5FC3-25A6-D62C-DED1-83FBA9B6B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0354FF-BF0D-EC8C-4AC3-13161A5E2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23B86-F91B-3C23-D038-D318C67A9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C31BE-B859-5800-21DC-45ED647C6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D98A6-9F92-BB42-3D56-3D880D422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932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9CFB44-1F98-DA2A-9661-3F6842A110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D4221-6B0B-0897-A6B5-CF437B1B6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F0410-C90F-F08F-A98E-BDAF58966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D0DCA-2998-516F-7CF2-CEDD2AB46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61047-4166-F031-44C5-B7D39E0E6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792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3793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27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94317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70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79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08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93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87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14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777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3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6F0CAE-6117-6162-5254-79BB1EB55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C2513-E7C7-01BF-E360-DDE440B32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EC3F8-2D5D-1783-FA04-EBB0B1DB19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646FEF-F61D-4080-9442-2BDE20FDFC0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0D42D-0168-6ADE-CA72-86A4C810A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9DFCE-6804-71AA-7EA0-F9F64A333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48137C-3FC2-4F7D-8AE3-19E85BCCBE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32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E8A8AE9A-4F5E-D745-496E-B16F7039F55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11333480" y="83022"/>
            <a:ext cx="737201" cy="67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6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" y="1410950"/>
            <a:ext cx="1157428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Year 6 – Autumn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Spelling Pack Week 1 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" y="6355080"/>
            <a:ext cx="759163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000080"/>
                </a:solidFill>
                <a:latin typeface="Comic Sans MS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Structure: Monday Focus • Tuesday Practice • Wednesday Sentences • Thursday Challenge • Friday Test • Spelling Wall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65760"/>
            <a:ext cx="8731878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Year 6 Spelling Scheme Overview – T1A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01: Endings /shus/ spelt –cious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vicious, gracious, spacious, malicious, precious, conscious, delicious, suspicious, atrocious, ferocious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02: Endings /shus/ spelt –tious or –ious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ambitious, cautious, fictitious, infectious, nutritious, contentious, superstitious, pretentious, anxious, obnoxious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03: Short vowel /i/ spelt with y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symbol, mystery, lyrics, oxygen, symptom, physical, system, typical, crystal, rhythm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04: Long vowel /i/ spelt with y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apply, supply, identify, occupy, multiply, rhyme, cycle, python, hygiene, hyphen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05: Homophones &amp; near-homophones (set 1)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past, passed, proceed, precede, aisle, isle, aloud, allowed, affect, effect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06: Homophones &amp; near-homophones (set 2)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80"/>
                </a:solidFill>
                <a:latin typeface="Comic Sans MS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farther, father, guessed, guest, heard, herd, led, lead, mourning, morning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65760"/>
            <a:ext cx="876554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Monday – Spelling Focus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650210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Today’s focus: Endings /shus/ spelt –cious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29300" y="2107585"/>
            <a:ext cx="54406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Quick talk: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Say the words clearly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Clap syllables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Spot the tricky part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What does each word mean?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Use a dictionary for 2 new words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04D1EE-34AB-CFA6-4937-63E7DB2F3087}"/>
              </a:ext>
            </a:extLst>
          </p:cNvPr>
          <p:cNvSpPr txBox="1"/>
          <p:nvPr/>
        </p:nvSpPr>
        <p:spPr>
          <a:xfrm>
            <a:off x="634365" y="1660148"/>
            <a:ext cx="49834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This week’s words: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vicious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gracious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spacious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malicious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precious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conscious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delicious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suspicious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atrocious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0080"/>
                </a:solidFill>
                <a:latin typeface="Comic Sans MS"/>
              </a:defRPr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ferocious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65760"/>
            <a:ext cx="8895384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Tuesday – Daily Practice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55659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Look – Say – Cover – Write –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Write each word 2 times: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1. ____________  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2. ____________  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3. ____________  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4. ____________  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5. ____________  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6. ____________  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7. ____________  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8. ____________  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9. ____________  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10. ____________  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Skill drills (choose 3):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⭐ Underline the tricky part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⭐ Add syllable marks (/)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⭐ Write a definition or synonym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⭐ Put 3 words into 3 different sentences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⭐ Word-family detective (root/prefix/suffix)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⭐ Spelling speed test: 60 seconds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65760"/>
            <a:ext cx="10541668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Wednesday – Sentence Build-Up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978024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Use spelling words in sentences (aim for ambitious punctuation).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97280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1) ________________________________________________________________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2) ________________________________________________________________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3) ________________________________________________________________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Tip: include a relative clause or an adverbial starter where you can.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Word bank: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vicious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gracious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spacious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malicious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precious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conscious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delicious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suspicious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atrocious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000080"/>
                </a:solidFill>
                <a:latin typeface="Comic Sans M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ferocious</a:t>
            </a: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65760"/>
            <a:ext cx="9938939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Thursday – Challenge &amp; Apply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675537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Choose tasks to match your challenge level.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972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Choose tasks to match your challenge level. Aim: practise spelling + meaning + use.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Bronze (pick 2):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Look–Say–Cover–Write–Check for 6 words.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Clap syllables and mark syllable breaks for 5 words.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Silver (pick 2):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Use 8 words in accurate sentences.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Find synonyms/definitions for 5 words using a dictionary.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Gold (pick 1):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Write a short paragraph using at least 8 words correctly and proofread like an editor.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Platinum (pick 1):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Create 5 ‘tricky’ dictation sentences using 10 words, then self-edit like an examiner.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• Make a mini-quiz (10 questions) for a partner and include an answer key.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Self-check: underline spelling words • check punctuation • proofread • use dictionary/thesaurus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65760"/>
            <a:ext cx="832792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Friday – Spelling Test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97280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Teacher: read each word aloud. Children: write carefully and check.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1. 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2. 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3. 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4. 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5. 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6. 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7. 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8. 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9. 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10. 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Sentence dictation: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________________________________________________________________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________________________________________________________________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80"/>
                </a:solidFill>
                <a:latin typeface="Comic Sans M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Marking: circle mistakes • correct in green • write the correct word 3 times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65760"/>
            <a:ext cx="8073044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Year 6 Spelling Wall – T1A Week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52822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Focus: Endings /shus/ spelt –cious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972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000080"/>
                </a:solidFill>
                <a:latin typeface="Comic Sans MS"/>
              </a:defRPr>
            </a:pPr>
            <a:r>
              <a:rPr kumimoji="0" sz="30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vicious, gracious, spacious, malicious, precious, conscious, delicious, suspicious, atrocious, ferocious</a:t>
            </a:r>
            <a:endParaRPr kumimoji="0" lang="en-GB" sz="30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740</Words>
  <Application>Microsoft Office PowerPoint</Application>
  <PresentationFormat>Widescreen</PresentationFormat>
  <Paragraphs>120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Century Schoolbook</vt:lpstr>
      <vt:lpstr>Comic Sans MS</vt:lpstr>
      <vt:lpstr>Wingdings 2</vt:lpstr>
      <vt:lpstr>Office Theme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2026-05-10T18:01:18Z</dcterms:created>
  <dcterms:modified xsi:type="dcterms:W3CDTF">2026-05-10T18:43:41Z</dcterms:modified>
</cp:coreProperties>
</file>