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478" r:id="rId3"/>
    <p:sldId id="257" r:id="rId4"/>
    <p:sldId id="258" r:id="rId5"/>
    <p:sldId id="259" r:id="rId6"/>
    <p:sldId id="260" r:id="rId7"/>
    <p:sldId id="261" r:id="rId8"/>
    <p:sldId id="262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3AA6F1D-0B11-4813-A04F-92CB5E412632}" v="6" dt="2026-05-10T17:49:15.99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51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lina Doychinova" userId="0fb7927745f0c6c3" providerId="LiveId" clId="{403A5934-DEB0-4C53-872A-117AF44D2478}"/>
    <pc:docChg chg="addSld modSld">
      <pc:chgData name="Galina Doychinova" userId="0fb7927745f0c6c3" providerId="LiveId" clId="{403A5934-DEB0-4C53-872A-117AF44D2478}" dt="2026-05-10T17:49:15.990" v="6"/>
      <pc:docMkLst>
        <pc:docMk/>
      </pc:docMkLst>
      <pc:sldChg chg="add">
        <pc:chgData name="Galina Doychinova" userId="0fb7927745f0c6c3" providerId="LiveId" clId="{403A5934-DEB0-4C53-872A-117AF44D2478}" dt="2026-05-10T17:48:08.965" v="1"/>
        <pc:sldMkLst>
          <pc:docMk/>
          <pc:sldMk cId="0" sldId="257"/>
        </pc:sldMkLst>
      </pc:sldChg>
      <pc:sldChg chg="add">
        <pc:chgData name="Galina Doychinova" userId="0fb7927745f0c6c3" providerId="LiveId" clId="{403A5934-DEB0-4C53-872A-117AF44D2478}" dt="2026-05-10T17:48:23.881" v="2"/>
        <pc:sldMkLst>
          <pc:docMk/>
          <pc:sldMk cId="0" sldId="258"/>
        </pc:sldMkLst>
      </pc:sldChg>
      <pc:sldChg chg="add">
        <pc:chgData name="Galina Doychinova" userId="0fb7927745f0c6c3" providerId="LiveId" clId="{403A5934-DEB0-4C53-872A-117AF44D2478}" dt="2026-05-10T17:48:35.717" v="3"/>
        <pc:sldMkLst>
          <pc:docMk/>
          <pc:sldMk cId="0" sldId="259"/>
        </pc:sldMkLst>
      </pc:sldChg>
      <pc:sldChg chg="add">
        <pc:chgData name="Galina Doychinova" userId="0fb7927745f0c6c3" providerId="LiveId" clId="{403A5934-DEB0-4C53-872A-117AF44D2478}" dt="2026-05-10T17:48:48.088" v="4"/>
        <pc:sldMkLst>
          <pc:docMk/>
          <pc:sldMk cId="0" sldId="260"/>
        </pc:sldMkLst>
      </pc:sldChg>
      <pc:sldChg chg="add">
        <pc:chgData name="Galina Doychinova" userId="0fb7927745f0c6c3" providerId="LiveId" clId="{403A5934-DEB0-4C53-872A-117AF44D2478}" dt="2026-05-10T17:49:00.828" v="5"/>
        <pc:sldMkLst>
          <pc:docMk/>
          <pc:sldMk cId="0" sldId="261"/>
        </pc:sldMkLst>
      </pc:sldChg>
      <pc:sldChg chg="add">
        <pc:chgData name="Galina Doychinova" userId="0fb7927745f0c6c3" providerId="LiveId" clId="{403A5934-DEB0-4C53-872A-117AF44D2478}" dt="2026-05-10T17:49:15.990" v="6"/>
        <pc:sldMkLst>
          <pc:docMk/>
          <pc:sldMk cId="0" sldId="262"/>
        </pc:sldMkLst>
      </pc:sldChg>
      <pc:sldChg chg="add">
        <pc:chgData name="Galina Doychinova" userId="0fb7927745f0c6c3" providerId="LiveId" clId="{403A5934-DEB0-4C53-872A-117AF44D2478}" dt="2026-05-10T17:47:55.262" v="0"/>
        <pc:sldMkLst>
          <pc:docMk/>
          <pc:sldMk cId="0" sldId="478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5318C9-483C-551D-BFCC-9DCE1F7FCF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D74432-5EC7-C7A4-7ACD-07F353A4BE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D14189-3B1D-E04A-9CF2-39C92F0A5B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7DA58-1C30-4354-B74F-50A9818947BD}" type="datetimeFigureOut">
              <a:rPr lang="en-GB" smtClean="0"/>
              <a:t>10/05/2026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0E5BA0-E9E4-7480-B93A-FDBC02E8DB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010337-4A5C-4A83-ADCE-056206C8A4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AF0DA-9C05-459C-8A24-BFEDE46ECD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78593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A7F683-6E49-4A06-DA26-455420B32C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30C3C3-3213-F2C6-436E-E768B42DB7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9D58CE-8402-8233-1E12-72AE13383A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7DA58-1C30-4354-B74F-50A9818947BD}" type="datetimeFigureOut">
              <a:rPr lang="en-GB" smtClean="0"/>
              <a:t>10/05/2026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191DCB-6077-AC47-34CD-746195C60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DFAF46-8526-3948-1344-1DF5393AA6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AF0DA-9C05-459C-8A24-BFEDE46ECD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86724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DE7668-C3AE-920B-190F-AF43E2D3F9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8A0E02-D746-89B2-B6A1-39986F2B0E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A50B36-334F-41F1-D916-541B4B1B77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7DA58-1C30-4354-B74F-50A9818947BD}" type="datetimeFigureOut">
              <a:rPr lang="en-GB" smtClean="0"/>
              <a:t>10/05/2026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D08AE3-97F9-D21F-04B0-2322F0C35D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DB488A-B40B-CEF6-28BB-82A1FDDED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AF0DA-9C05-459C-8A24-BFEDE46ECD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31666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04D614-7C6C-887A-E3E4-2B1874D80D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C22C41-1546-6F50-7F73-A4473971A9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A46413-78EF-D6C2-C013-DABB68A5BA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8DF99E-A098-E572-8B8E-083D296254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7DA58-1C30-4354-B74F-50A9818947BD}" type="datetimeFigureOut">
              <a:rPr lang="en-GB" smtClean="0"/>
              <a:t>10/05/2026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B1F809-1FF5-8589-C6B7-6DD6EBD6CC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22A3E8-13D2-E3D1-58B8-A21D6A45BB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AF0DA-9C05-459C-8A24-BFEDE46ECD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33516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98581-7B16-5898-42C9-E3A29AE614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D51544-4B2A-1584-0DCC-AA42F66C47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43B2A94-AA40-F513-6E1C-2A0CBEAF6C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5B68D99-4ACC-76B2-6AA7-053F9A3A7ED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8FE086F-ADB4-C092-421D-81DFB28F74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5989287-034A-9E25-FF50-577E53CCE6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7DA58-1C30-4354-B74F-50A9818947BD}" type="datetimeFigureOut">
              <a:rPr lang="en-GB" smtClean="0"/>
              <a:t>10/05/2026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A76C9A5-5271-EA42-BACF-58E079F21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DDFBB05-B9B7-3B44-B9AF-093A27E0E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AF0DA-9C05-459C-8A24-BFEDE46ECD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74069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909656-0F4C-8DE7-8D29-7AF707BF29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719BE4-2619-47CE-3FD4-9FEE2D3710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7DA58-1C30-4354-B74F-50A9818947BD}" type="datetimeFigureOut">
              <a:rPr lang="en-GB" smtClean="0"/>
              <a:t>10/05/2026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166F92-3FF8-F490-FFF0-2DF05D9E1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0A27594-FB76-C76F-E4A2-9C7909F9E9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AF0DA-9C05-459C-8A24-BFEDE46ECD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31982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9AF9CC8-DA72-1A5A-A79D-CFC2400306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7DA58-1C30-4354-B74F-50A9818947BD}" type="datetimeFigureOut">
              <a:rPr lang="en-GB" smtClean="0"/>
              <a:t>10/05/2026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D101E88-F890-357A-BA24-1D866AF5A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276C08-80B8-B0E0-C5DF-BC9B7FC99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AF0DA-9C05-459C-8A24-BFEDE46ECD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08610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6647AE-E797-8137-BB16-7E14F708F8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EB5D39-65C2-EBD1-2C4D-872B70B38B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151E5F-A7C6-F630-12FE-37DED546C5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5848D8-9409-7142-089C-2469179E7B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7DA58-1C30-4354-B74F-50A9818947BD}" type="datetimeFigureOut">
              <a:rPr lang="en-GB" smtClean="0"/>
              <a:t>10/05/2026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0D2F34-F75E-B3E2-0AEA-F2F6E73239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7649F5-6383-22BF-47D7-73B14433F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AF0DA-9C05-459C-8A24-BFEDE46ECD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95146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DCD10D-DFED-45FF-4BC4-49B5E64DA2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030FF42-7956-2B0D-9D70-5B153BD4CD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53E5C2-0572-49EE-99D7-B2CC8CCB73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316098-8BF2-AD5B-AD59-8F2BC9164C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7DA58-1C30-4354-B74F-50A9818947BD}" type="datetimeFigureOut">
              <a:rPr lang="en-GB" smtClean="0"/>
              <a:t>10/05/2026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1F3F70-64DC-1152-6D74-6149871892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618750-093D-5C52-6DF4-ED11CD26C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AF0DA-9C05-459C-8A24-BFEDE46ECD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4863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584E20-0011-D192-353A-99DDE2CFED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82033C-8FBC-98CC-68C4-7A074CDAFE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33447F-0F0D-EFB7-B432-E76879D090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7DA58-1C30-4354-B74F-50A9818947BD}" type="datetimeFigureOut">
              <a:rPr lang="en-GB" smtClean="0"/>
              <a:t>10/05/2026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B34A1E-1ECA-852D-1CB9-1C84FD9D0A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B66D33-2FB1-C28B-B7A0-F7A483AB3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AF0DA-9C05-459C-8A24-BFEDE46ECD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59683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6B9BE70-FDE9-EB44-1F91-ECCC4EA68C0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64B4AF-DC7E-3A57-2686-B68B844C62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19E8CB-9813-948A-33FF-ACE329D8EE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7DA58-1C30-4354-B74F-50A9818947BD}" type="datetimeFigureOut">
              <a:rPr lang="en-GB" smtClean="0"/>
              <a:t>10/05/2026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006B98-60C7-1946-B351-D65CECB704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1659FB-FC59-322A-868E-7DAD17891B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7AF0DA-9C05-459C-8A24-BFEDE46ECD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34551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7200" baseline="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1872" y="4800600"/>
            <a:ext cx="9418320" cy="1691640"/>
          </a:xfrm>
        </p:spPr>
        <p:txBody>
          <a:bodyPr>
            <a:normAutofit/>
          </a:bodyPr>
          <a:lstStyle>
            <a:lvl1pPr marL="0" indent="0" algn="l">
              <a:buNone/>
              <a:defRPr sz="2200" baseline="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5/10/2026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0570210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0441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72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4800600"/>
            <a:ext cx="941832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6804108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61872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26480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4867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61872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26480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lang="en-US" sz="20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2000"/>
              </a:spcBef>
              <a:buFontTx/>
              <a:buNone/>
            </a:pPr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26480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4139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4775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7717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200400" cy="1600197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267" y="685800"/>
            <a:ext cx="6079066" cy="5486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99734"/>
            <a:ext cx="32004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2681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11292840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257800"/>
            <a:ext cx="9982200" cy="914400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1292840" cy="5128923"/>
          </a:xfrm>
          <a:solidFill>
            <a:schemeClr val="accent1"/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6108589"/>
            <a:ext cx="998220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1511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669895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48700" y="381000"/>
            <a:ext cx="2476500" cy="5897562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7734300" cy="5897562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79896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2D0E276-D285-361E-D43E-6FDDA671DF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F217CF-E6B6-C165-9E90-B2002FE93F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629446-DF73-1022-7458-8AC3311D9A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9D7DA58-1C30-4354-B74F-50A9818947BD}" type="datetimeFigureOut">
              <a:rPr lang="en-GB" smtClean="0"/>
              <a:t>10/05/2026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A04190-8C74-7E3A-3DA1-B597EB5C12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74066B-DC32-C331-7FA8-A17CD5034D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C7AF0DA-9C05-459C-8A24-BFEDE46ECD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0189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61872" y="365760"/>
            <a:ext cx="969264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828800"/>
            <a:ext cx="859536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797542" y="998537"/>
            <a:ext cx="190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5/10/2026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9959341" y="4046537"/>
            <a:ext cx="358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92840" y="6172200"/>
            <a:ext cx="914400" cy="593725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36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EdNest&#10;&#10;AI-generated content may be incorrect.">
            <a:extLst>
              <a:ext uri="{FF2B5EF4-FFF2-40B4-BE49-F238E27FC236}">
                <a16:creationId xmlns:a16="http://schemas.microsoft.com/office/drawing/2014/main" id="{8C608B93-4F9E-AC07-E464-66A41DC1B8A0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 l="14936" t="18526" r="18830" b="21084"/>
          <a:stretch>
            <a:fillRect/>
          </a:stretch>
        </p:blipFill>
        <p:spPr>
          <a:xfrm>
            <a:off x="11409297" y="136525"/>
            <a:ext cx="681485" cy="621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8321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F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28600"/>
            <a:ext cx="112471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6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Term 1A – Half Term Overview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058000"/>
            <a:ext cx="10607040" cy="48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Week 1: </a:t>
            </a:r>
            <a:r>
              <a:rPr kumimoji="0" sz="1400" b="0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caught, naughty, taught, daughter, autumn, clause, cause, astronaut, applaud, author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00" b="0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Week 2: </a:t>
            </a:r>
            <a:r>
              <a:rPr kumimoji="0" sz="1400" b="0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inactive, incorrect, inaccurate, insecure, indefinite, incomplete, infinite, inedible, inability, indecisive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00" b="0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Week 3: </a:t>
            </a:r>
            <a:r>
              <a:rPr kumimoji="0" sz="1400" b="0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immature, immeasurable, impossible, immortal, imperfect, impatient, immovable, impolite, important, improper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00" b="0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Week 4: </a:t>
            </a:r>
            <a:r>
              <a:rPr kumimoji="0" sz="1400" b="0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illegal, illegible, illogical, illiterate, illicit, irregular, irrelevant, irresponsible, irrational, irresistible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00" b="0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Week 5: </a:t>
            </a:r>
            <a:r>
              <a:rPr kumimoji="0" sz="1400" b="0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medal, meddle, missed, mist, scene, seen, board, bored, which, witch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00" b="0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Week 6: </a:t>
            </a:r>
            <a:r>
              <a:rPr kumimoji="0" sz="1400" b="0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division, invasion, confusion, decision, collision, television, revision, erosion, inclusion, explosion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F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28600"/>
            <a:ext cx="112471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6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Monday – Spelling Focus (T1A Week 01)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143000"/>
            <a:ext cx="566928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2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Today’s focus: Words with /aw/ spelt with augh and au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92240" y="1143000"/>
            <a:ext cx="4937760" cy="3474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200" b="0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This week’s words:
• caught
• naughty
• taught
• daughter
• autumn
• clause
• cause
• astronaut
• applaud
• author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788920"/>
            <a:ext cx="566928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Quick talk:
• Say the words clearly
• Clap syllables
• Spot the tricky part
• What does each word mean?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F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28600"/>
            <a:ext cx="112471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6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Tuesday – Daily Practice (T1A Week 01)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143000"/>
            <a:ext cx="56692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Look – Say – Cover – Write – Check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920240"/>
            <a:ext cx="5669280" cy="3383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Write each word 2 times:
1. ____________    ____________
2. ____________    ____________
3. ____________    ____________
4. ____________    ____________
5. ____________    ____________
6. ____________    ____________
7. ____________    ____________
8. ____________    ____________
9. ____________    ____________
10. ____________    ____________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92240" y="1143000"/>
            <a:ext cx="493776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Word-building tasks (choose 2–3):
⭐ Underline the tricky part
⭐ Add syllable marks (/)
⭐ Write a synonym or definition
⭐ Put 3 words into your own sentences
⭐ Sort the words (prefix/suffix/letter string)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F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28600"/>
            <a:ext cx="109728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2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Wednesday – Sentence Build-Up (T1A Week 01)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143000"/>
            <a:ext cx="6400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2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Use spelling words in sentences (aim for neat punctuation).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6400800" cy="3566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200" b="0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1) ________________________________________________
2) ________________________________________________
3) ________________________________________________
Remember: capital letters • commas • full stops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0" y="1143000"/>
            <a:ext cx="411480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Word bank:
• caught
• naughty
• taught
• daughter
• autumn
• clause
• cause
• astronaut
• applaud
• author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F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28600"/>
            <a:ext cx="112471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6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Thursday – Challenge &amp; Apply (T1A Week 01)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143000"/>
            <a:ext cx="109728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200" b="0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Choose your challenge:
⭐ Use TWO spelling words in ONE sentence.
⭐ Write a short paragraph using at least THREE spelling words.
⭐ Pick 3 words and explain the rule/pattern (prefix/suffix/letter string).
⭐ Find the tricky part and write it 3 times (e.g., -tion, -sion, -ous).
⭐ Spot &amp; fix: write 5 words with one letter missing, then correct them.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548640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Self-check: underline your spelling words • check punctuation • proofread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F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28600"/>
            <a:ext cx="112471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6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Friday – Spelling Test (T1A Week 01)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14300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Teacher: read each word aloud. Children: write carefully and check.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828800"/>
            <a:ext cx="54864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1. ____________________________
2. ____________________________
3. ____________________________
4. ____________________________
5. ____________________________
6. ____________________________
7. ____________________________
8. ____________________________
9. ____________________________
10. ____________________________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0" y="1828800"/>
            <a:ext cx="493776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0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Sentence dictation (teacher chooses 1 sentence using 2–3 words):
____________________________________________
____________________________________________
Proofread: circle any word you’re unsure about.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F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28600"/>
            <a:ext cx="112471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6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Year 4 Spelling Wall – T1A Week 01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28016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Focus: Words with /aw/ spelt with augh and au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194560"/>
            <a:ext cx="1060704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omic Sans MS"/>
                <a:ea typeface="+mn-ea"/>
                <a:cs typeface="+mn-cs"/>
              </a:rPr>
              <a:t>caught, naughty, taught, daughter, autumn, clause, cause, astronaut, applaud, author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View">
  <a:themeElements>
    <a:clrScheme name="View">
      <a:dk1>
        <a:srgbClr val="000000"/>
      </a:dk1>
      <a:lt1>
        <a:srgbClr val="FFFFFF"/>
      </a:lt1>
      <a:dk2>
        <a:srgbClr val="46464A"/>
      </a:dk2>
      <a:lt2>
        <a:srgbClr val="D6D3CC"/>
      </a:lt2>
      <a:accent1>
        <a:srgbClr val="6F6F74"/>
      </a:accent1>
      <a:accent2>
        <a:srgbClr val="92A9B9"/>
      </a:accent2>
      <a:accent3>
        <a:srgbClr val="A7B789"/>
      </a:accent3>
      <a:accent4>
        <a:srgbClr val="B9A489"/>
      </a:accent4>
      <a:accent5>
        <a:srgbClr val="8D6374"/>
      </a:accent5>
      <a:accent6>
        <a:srgbClr val="9B7362"/>
      </a:accent6>
      <a:hlink>
        <a:srgbClr val="67AABF"/>
      </a:hlink>
      <a:folHlink>
        <a:srgbClr val="ABAFA5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668</Words>
  <Application>Microsoft Office PowerPoint</Application>
  <PresentationFormat>Widescreen</PresentationFormat>
  <Paragraphs>34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Aptos</vt:lpstr>
      <vt:lpstr>Aptos Display</vt:lpstr>
      <vt:lpstr>Arial</vt:lpstr>
      <vt:lpstr>Century Schoolbook</vt:lpstr>
      <vt:lpstr>Comic Sans MS</vt:lpstr>
      <vt:lpstr>Wingdings 2</vt:lpstr>
      <vt:lpstr>Office Theme</vt:lpstr>
      <vt:lpstr>View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Galina Doychinova</dc:creator>
  <cp:lastModifiedBy>Galina Doychinova</cp:lastModifiedBy>
  <cp:revision>1</cp:revision>
  <dcterms:created xsi:type="dcterms:W3CDTF">2026-05-10T17:47:37Z</dcterms:created>
  <dcterms:modified xsi:type="dcterms:W3CDTF">2026-05-10T17:49:16Z</dcterms:modified>
</cp:coreProperties>
</file>