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8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ACE83-5919-4E03-8A1C-5492C7A03593}" v="10" dt="2026-05-16T20:36:10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addSld delSld modSld">
      <pc:chgData name="Galina Doychinova" userId="0fb7927745f0c6c3" providerId="LiveId" clId="{403A5934-DEB0-4C53-872A-117AF44D2478}" dt="2026-05-16T20:35:36.561" v="18" actId="20577"/>
      <pc:docMkLst>
        <pc:docMk/>
      </pc:docMkLst>
      <pc:sldChg chg="add del setBg">
        <pc:chgData name="Galina Doychinova" userId="0fb7927745f0c6c3" providerId="LiveId" clId="{403A5934-DEB0-4C53-872A-117AF44D2478}" dt="2026-05-10T17:39:36.207" v="2"/>
        <pc:sldMkLst>
          <pc:docMk/>
          <pc:sldMk cId="0" sldId="258"/>
        </pc:sldMkLst>
      </pc:sldChg>
      <pc:sldChg chg="add">
        <pc:chgData name="Galina Doychinova" userId="0fb7927745f0c6c3" providerId="LiveId" clId="{403A5934-DEB0-4C53-872A-117AF44D2478}" dt="2026-05-10T17:40:06.923" v="3"/>
        <pc:sldMkLst>
          <pc:docMk/>
          <pc:sldMk cId="0" sldId="264"/>
        </pc:sldMkLst>
      </pc:sldChg>
      <pc:sldChg chg="addSp modSp add mod">
        <pc:chgData name="Galina Doychinova" userId="0fb7927745f0c6c3" providerId="LiveId" clId="{403A5934-DEB0-4C53-872A-117AF44D2478}" dt="2026-05-16T20:35:02.473" v="13" actId="1076"/>
        <pc:sldMkLst>
          <pc:docMk/>
          <pc:sldMk cId="0" sldId="265"/>
        </pc:sldMkLst>
        <pc:spChg chg="add mod">
          <ac:chgData name="Galina Doychinova" userId="0fb7927745f0c6c3" providerId="LiveId" clId="{403A5934-DEB0-4C53-872A-117AF44D2478}" dt="2026-05-16T20:35:02.473" v="13" actId="1076"/>
          <ac:spMkLst>
            <pc:docMk/>
            <pc:sldMk cId="0" sldId="265"/>
            <ac:spMk id="6" creationId="{37CE363C-B5F6-7DFE-BEE6-A9B9A27E4981}"/>
          </ac:spMkLst>
        </pc:spChg>
      </pc:sldChg>
      <pc:sldChg chg="modSp add mod">
        <pc:chgData name="Galina Doychinova" userId="0fb7927745f0c6c3" providerId="LiveId" clId="{403A5934-DEB0-4C53-872A-117AF44D2478}" dt="2026-05-16T20:35:17.780" v="16" actId="20577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6T20:35:17.780" v="16" actId="20577"/>
          <ac:spMkLst>
            <pc:docMk/>
            <pc:sldMk cId="0" sldId="266"/>
            <ac:spMk id="4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5-10T17:40:50.373" v="6"/>
        <pc:sldMkLst>
          <pc:docMk/>
          <pc:sldMk cId="0" sldId="267"/>
        </pc:sldMkLst>
      </pc:sldChg>
      <pc:sldChg chg="modSp add mod">
        <pc:chgData name="Galina Doychinova" userId="0fb7927745f0c6c3" providerId="LiveId" clId="{403A5934-DEB0-4C53-872A-117AF44D2478}" dt="2026-05-16T20:35:36.561" v="18" actId="20577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6T20:35:36.561" v="18" actId="20577"/>
          <ac:spMkLst>
            <pc:docMk/>
            <pc:sldMk cId="0" sldId="268"/>
            <ac:spMk id="5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5-10T17:41:29.673" v="8"/>
        <pc:sldMkLst>
          <pc:docMk/>
          <pc:sldMk cId="0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E019-73CD-49D7-B81E-3B7AAADE14A2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F0450-8B3E-4111-BD39-EDDBE5829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037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vicious, gracious, spacious, malicious, precious, conscious, delicious, suspicious, atrocious, ferocious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F0450-8B3E-4111-BD39-EDDBE58298E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71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EACAB-7C7A-6C5E-C9FC-5B163D1D3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1D120-EF3C-2A78-CECF-8B237F3ADC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73165-E451-A26F-77F4-652C144A4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A60F8-B744-1D4F-B12F-B8511D87F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541B0-D4B0-97AC-D105-620576DB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09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F0CF-91D9-B9C8-3E6F-EF98DFE41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D5197-894B-C881-19D5-BBC1A5CBF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2638D-CF15-6A8E-90EC-FD886CB17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7B95C-D3A1-1014-9735-F52BAAC92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0B202-F637-2745-2573-16E0CFC0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99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F3DD-EDF9-0FD3-392E-C4B218542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B555D-68DA-4B47-AE48-ADF670F8E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1C35B-10AD-A2C8-C0C3-F8F0637D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B82B0-5875-991E-F5E5-CEBC775EB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11288-5F82-2A05-5BC8-891EC07D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04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9B6B7-C559-EF9C-9F8F-E52D3CBE3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A40F3-3F61-4D71-8823-B3C371EFA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FC1561-1BC0-17A3-693A-2CAEAE8E8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89E4D-C0BB-AE84-9738-CD79A773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5C0C43-C18C-3BF1-66EA-4375A650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CA32A-FB9E-8B78-9180-8190FF034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98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8EE42-032F-0258-0A6E-D3AF0C1D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FC88B-2DB7-0107-1DFA-7D03C34BB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218C4-92C0-20FF-D3A5-DB4C8150E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00E574-A054-BEF8-B2C3-9DE968C090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27BE74-0A42-9627-CAE0-AADADD64DB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1C4649-D9DC-6994-0DF2-31E40E87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691510-5CEB-E7BA-2ABA-E1A76A4A3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EC3744-2BFD-83A3-DCA6-F30706182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729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31F0B-5D17-39CB-7D79-176A39995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C2F48-87B8-7AEA-9124-3AE78093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CDB92-4934-D37D-B6F3-09DAA9290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A75D6-616A-BAB9-7D44-E6F125211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58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A2E2AD-562C-E8EE-120F-9D0DC1D34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B4EAA1-7638-5606-558E-40C48D508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623F9-85CE-0202-FA32-C761F9F4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888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08C1-E7E5-5CA9-065B-954A4EAD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DB5B9-9B73-A8BD-8F29-6A406A302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3625E-E0C9-2FB7-7147-5369AD048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38C2B-F2DB-8EE4-4271-48392C30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2C85A-7259-7424-9BC7-178F4EB26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71689-4306-38CB-A07E-A3059342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2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33116-B91E-5018-019D-9B2F9F32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29B32E-6D3D-4D71-1B6E-6C1F4C941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4F767-6892-6EEB-49BA-095A44E73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C9DD8-736F-2E48-40F3-036DAA0DE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22D5F-FCDF-BD59-8153-34E3534E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AE9D7-1936-F4C9-304A-829071959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95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C7F0-B3D5-FBE5-9D17-32404B9E2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17EC1-81CE-49E0-E437-F736F0228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C2827-B9EA-FB11-7CF1-9A6599640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82783-6512-BA3E-9FC4-4DEC0CF9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654C9-73A0-287C-EF7F-9D99D10E0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35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3BA85-07F3-FE1C-BF61-C4B2A711B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651FCE-9828-FD73-EDE9-641D708A6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51F11-1160-FA40-C550-7DAB907F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903F0-8CDD-5A51-A672-1CF590274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A9CCB-DD4A-81D3-D0C5-FCA3E041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994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75839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67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6053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02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018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47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6200000">
            <a:off x="10797540" y="998537"/>
            <a:ext cx="190499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27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2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68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A9AF80-065F-2012-86BE-18235B83C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0A9A7-FBFD-478F-E376-F803253EE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C06526-CD01-BC90-F0B8-4248847BF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F4C72-8567-4218-8BF7-98D7CB723BCD}" type="datetimeFigureOut">
              <a:rPr lang="en-GB" smtClean="0"/>
              <a:t>16/05/2026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5DC31-FD9C-5765-5656-22004921B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6C3E5-61CB-3874-98FF-348F98F64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4197DD-D973-4A00-BB12-F19BD66A07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97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F4B1B8C5-BD21-A3C3-6812-09E54AA54EC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06686" y="120009"/>
            <a:ext cx="686707" cy="6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6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5 Spelling Scheme Overview – T1A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1430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1: Endings /shus/ spelt –cious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vicious, gracious, spacious, malicious, precious, conscious, delicious, suspicious, atrocious, ferocious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659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2: Endings /shus/ spelt –tious or –ious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ambitious, cautious, fictitious, infectious, nutritious, contentious, superstitious, pretentious, anxious, obnoxious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8892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3: Short vowel /i/ spelt with 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10896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symbol, mystery, lyrics, oxygen, symptom, physical, system, typical, crystal, rhythm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61188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4: Long vowel /i/ spelt with 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319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apply, supply, identify, occupy, multiply, rhyme, cycle, python, hygiene, hyphen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4348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5: Homophones &amp; near-homophones (set 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7548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past, passed, proceed, precede, aisle, isle, aloud, allowed, affect, effect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2578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6: Homophones &amp; near-homophones (set 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57784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farther, father, guessed, guest, heard, herd, led, lead, mourning, morning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Monday – Spelling Focus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58521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Today’s focus: Endings /shus/ spelt –cious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240280"/>
            <a:ext cx="585216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Quick talk:
• Say the words clearly
• Clap syllables
• Spot the tricky part
• What does each word mean?
• Use a dictionary for 2 new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4300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This week’s words:
• vicious
• gracious
• spacious
• malicious
• precious
• conscious
• delicious
• suspicious
• atrocious
• ferocious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Tuesday – Daily Practice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5943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Look – Say – Cover – Write –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874519"/>
            <a:ext cx="5943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Write each word 2 times:
1. ____________    ____________
2. ____________    ____________
3. ____________    ____________
4. ____________    ____________
5. ____________    ____________
6. ____________    ____________
7. ____________    ____________
8. ____________    ____________
9. ____________    ____________
10. ____________    ____________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43000"/>
            <a:ext cx="5029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Skill drills (choose 3):
⭐ Underline the tricky part
⭐ Add syllable marks (/)
⭐ Write a definition or synonym
⭐ Put 3 words into 3 different sentences
⭐ Word-family detective (root/prefix/suffix)
⭐ Spelling speed test: 60 seconds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E363C-B5F6-7DFE-BEE6-A9B9A27E4981}"/>
              </a:ext>
            </a:extLst>
          </p:cNvPr>
          <p:cNvSpPr txBox="1"/>
          <p:nvPr/>
        </p:nvSpPr>
        <p:spPr>
          <a:xfrm>
            <a:off x="4942332" y="1351508"/>
            <a:ext cx="227685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
• vicious
• gracious
• spacious
• malicious
• precious
• conscious
• delicious
• suspicious
• atrocious
• ferocious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Wednesday – Sentence Build-Up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6492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Use spelling words in sentences (aim for ambitious punctuation).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649224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1) ____________________________________
2) ____________________________________
3) ____________________________________
Tip: include a relative clause or an adverbial starter where you can.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0" y="1143000"/>
            <a:ext cx="4297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Word bank:
• vicious
• gracious
• spacious
• malicious
• precious
• conscious
• delicious
• suspicious
• atrocious
• ferocious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Thursday – Challenge &amp; Apply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Choose tasks to match your challenge level. Aim: practise spelling + meaning + use.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109728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Bronze (pick 2):
• Look–Say–Cover–Write–Check for 6 words.
• Clap syllables and mark syllable breaks for 5 words.
Silver (pick 2):
• Use 8 words in accurate sentences.
• Find synonyms/definitions for 5 words using a dictionary.
Gold (pick 1):
• Write a short paragraph using at least 8 words correctly and proofread like an editor.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715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Self-check: underline spelling words • check punctuation • proofread • use dictionary/thesaurus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Friday – Spelling Test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Teacher: read each word aloud. Children: write carefully and check.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486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 ____________________________
2. ____________________________
3. ____________________________
4. ____________________________
5. ____________________________
6. ____________________________
7. ____________________________
8. ____________________________
9. ____________________________
10. ____________________________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828800"/>
            <a:ext cx="49377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Sentence dictation:
_________________________________
_________________________________
Marking: circle mistakes • correct in green • write the correct word 3 times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5 Spelling Wall – T1A Week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Focus: Endings /shus/ spelt –cious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vicious, gracious, spacious, malicious, precious, conscious, delicious, suspicious, atrocious, ferocious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791</Words>
  <Application>Microsoft Office PowerPoint</Application>
  <PresentationFormat>Widescreen</PresentationFormat>
  <Paragraphs>39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Century Schoolbook</vt:lpstr>
      <vt:lpstr>Comic Sans MS</vt:lpstr>
      <vt:lpstr>Wingdings 2</vt:lpstr>
      <vt:lpstr>Office Theme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2026-05-10T17:39:14Z</dcterms:created>
  <dcterms:modified xsi:type="dcterms:W3CDTF">2026-05-16T20:36:14Z</dcterms:modified>
</cp:coreProperties>
</file>