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403" r:id="rId5"/>
    <p:sldId id="404" r:id="rId6"/>
    <p:sldId id="260" r:id="rId7"/>
    <p:sldId id="261" r:id="rId8"/>
    <p:sldId id="263" r:id="rId9"/>
    <p:sldId id="265" r:id="rId10"/>
    <p:sldId id="266" r:id="rId11"/>
    <p:sldId id="267" r:id="rId12"/>
    <p:sldId id="405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82" r:id="rId21"/>
    <p:sldId id="283" r:id="rId22"/>
    <p:sldId id="284" r:id="rId23"/>
    <p:sldId id="285" r:id="rId24"/>
    <p:sldId id="287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8B0FDA6-8E5D-4F8B-83C8-4E87536B42B7}">
          <p14:sldIdLst>
            <p14:sldId id="256"/>
            <p14:sldId id="257"/>
            <p14:sldId id="259"/>
            <p14:sldId id="403"/>
            <p14:sldId id="404"/>
            <p14:sldId id="260"/>
            <p14:sldId id="261"/>
            <p14:sldId id="263"/>
            <p14:sldId id="265"/>
            <p14:sldId id="266"/>
            <p14:sldId id="267"/>
            <p14:sldId id="405"/>
            <p14:sldId id="271"/>
            <p14:sldId id="272"/>
            <p14:sldId id="273"/>
            <p14:sldId id="274"/>
            <p14:sldId id="276"/>
            <p14:sldId id="277"/>
            <p14:sldId id="278"/>
            <p14:sldId id="282"/>
            <p14:sldId id="283"/>
            <p14:sldId id="284"/>
            <p14:sldId id="285"/>
            <p14:sldId id="287"/>
            <p14:sldId id="288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delSld modSld modSection">
      <pc:chgData name="Galina Doychinova" userId="0fb7927745f0c6c3" providerId="LiveId" clId="{403A5934-DEB0-4C53-872A-117AF44D2478}" dt="2026-06-21T18:44:53.731" v="115" actId="47"/>
      <pc:docMkLst>
        <pc:docMk/>
      </pc:docMkLst>
      <pc:sldChg chg="modSp mod">
        <pc:chgData name="Galina Doychinova" userId="0fb7927745f0c6c3" providerId="LiveId" clId="{403A5934-DEB0-4C53-872A-117AF44D2478}" dt="2026-06-14T17:16:09.137" v="113" actId="107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6-14T17:16:01.310" v="110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4T17:16:09.137" v="113" actId="1076"/>
          <ac:spMkLst>
            <pc:docMk/>
            <pc:sldMk cId="0" sldId="256"/>
            <ac:spMk id="3" creationId="{00000000-0000-0000-0000-000000000000}"/>
          </ac:spMkLst>
        </pc:spChg>
      </pc:sldChg>
      <pc:sldChg chg="modAnim">
        <pc:chgData name="Galina Doychinova" userId="0fb7927745f0c6c3" providerId="LiveId" clId="{403A5934-DEB0-4C53-872A-117AF44D2478}" dt="2026-06-14T17:15:41.999" v="106"/>
        <pc:sldMkLst>
          <pc:docMk/>
          <pc:sldMk cId="0" sldId="259"/>
        </pc:sldMkLst>
      </pc:sldChg>
      <pc:sldChg chg="addSp modSp mod">
        <pc:chgData name="Galina Doychinova" userId="0fb7927745f0c6c3" providerId="LiveId" clId="{403A5934-DEB0-4C53-872A-117AF44D2478}" dt="2026-06-14T16:47:34.419" v="7" actId="1440"/>
        <pc:sldMkLst>
          <pc:docMk/>
          <pc:sldMk cId="0" sldId="260"/>
        </pc:sldMkLst>
        <pc:picChg chg="add mod">
          <ac:chgData name="Galina Doychinova" userId="0fb7927745f0c6c3" providerId="LiveId" clId="{403A5934-DEB0-4C53-872A-117AF44D2478}" dt="2026-06-14T16:47:34.419" v="7" actId="1440"/>
          <ac:picMkLst>
            <pc:docMk/>
            <pc:sldMk cId="0" sldId="260"/>
            <ac:picMk id="6" creationId="{8906FE1C-FB7F-8FF5-F4F7-96116E2BC8F6}"/>
          </ac:picMkLst>
        </pc:picChg>
      </pc:sldChg>
      <pc:sldChg chg="addSp modSp mod">
        <pc:chgData name="Galina Doychinova" userId="0fb7927745f0c6c3" providerId="LiveId" clId="{403A5934-DEB0-4C53-872A-117AF44D2478}" dt="2026-06-14T16:47:30.835" v="6" actId="1440"/>
        <pc:sldMkLst>
          <pc:docMk/>
          <pc:sldMk cId="0" sldId="261"/>
        </pc:sldMkLst>
        <pc:picChg chg="add mod">
          <ac:chgData name="Galina Doychinova" userId="0fb7927745f0c6c3" providerId="LiveId" clId="{403A5934-DEB0-4C53-872A-117AF44D2478}" dt="2026-06-14T16:47:30.835" v="6" actId="1440"/>
          <ac:picMkLst>
            <pc:docMk/>
            <pc:sldMk cId="0" sldId="261"/>
            <ac:picMk id="6" creationId="{51D69315-C0B7-186E-407D-ED5C0C051F92}"/>
          </ac:picMkLst>
        </pc:picChg>
      </pc:sldChg>
      <pc:sldChg chg="addSp mod">
        <pc:chgData name="Galina Doychinova" userId="0fb7927745f0c6c3" providerId="LiveId" clId="{403A5934-DEB0-4C53-872A-117AF44D2478}" dt="2026-06-14T16:47:47.770" v="8" actId="22"/>
        <pc:sldMkLst>
          <pc:docMk/>
          <pc:sldMk cId="0" sldId="263"/>
        </pc:sldMkLst>
        <pc:picChg chg="add">
          <ac:chgData name="Galina Doychinova" userId="0fb7927745f0c6c3" providerId="LiveId" clId="{403A5934-DEB0-4C53-872A-117AF44D2478}" dt="2026-06-14T16:47:47.770" v="8" actId="22"/>
          <ac:picMkLst>
            <pc:docMk/>
            <pc:sldMk cId="0" sldId="263"/>
            <ac:picMk id="6" creationId="{9D95E99E-4C05-E394-C2A4-D2C69B5F5033}"/>
          </ac:picMkLst>
        </pc:picChg>
      </pc:sldChg>
      <pc:sldChg chg="addSp modSp mod">
        <pc:chgData name="Galina Doychinova" userId="0fb7927745f0c6c3" providerId="LiveId" clId="{403A5934-DEB0-4C53-872A-117AF44D2478}" dt="2026-06-14T16:48:27.706" v="13" actId="1440"/>
        <pc:sldMkLst>
          <pc:docMk/>
          <pc:sldMk cId="0" sldId="265"/>
        </pc:sldMkLst>
        <pc:picChg chg="add mod">
          <ac:chgData name="Galina Doychinova" userId="0fb7927745f0c6c3" providerId="LiveId" clId="{403A5934-DEB0-4C53-872A-117AF44D2478}" dt="2026-06-14T16:48:27.706" v="13" actId="1440"/>
          <ac:picMkLst>
            <pc:docMk/>
            <pc:sldMk cId="0" sldId="265"/>
            <ac:picMk id="6" creationId="{ED4F8D90-8D38-4D94-7682-76ACD74A305D}"/>
          </ac:picMkLst>
        </pc:picChg>
      </pc:sldChg>
      <pc:sldChg chg="addSp delSp modSp mod">
        <pc:chgData name="Galina Doychinova" userId="0fb7927745f0c6c3" providerId="LiveId" clId="{403A5934-DEB0-4C53-872A-117AF44D2478}" dt="2026-06-14T16:50:26.240" v="26" actId="1076"/>
        <pc:sldMkLst>
          <pc:docMk/>
          <pc:sldMk cId="0" sldId="266"/>
        </pc:sldMkLst>
        <pc:picChg chg="add mod">
          <ac:chgData name="Galina Doychinova" userId="0fb7927745f0c6c3" providerId="LiveId" clId="{403A5934-DEB0-4C53-872A-117AF44D2478}" dt="2026-06-14T16:50:26.240" v="26" actId="1076"/>
          <ac:picMkLst>
            <pc:docMk/>
            <pc:sldMk cId="0" sldId="266"/>
            <ac:picMk id="8" creationId="{AD2338CA-7B49-C46F-0657-04AF3B04D0E0}"/>
          </ac:picMkLst>
        </pc:picChg>
      </pc:sldChg>
      <pc:sldChg chg="modAnim">
        <pc:chgData name="Galina Doychinova" userId="0fb7927745f0c6c3" providerId="LiveId" clId="{403A5934-DEB0-4C53-872A-117AF44D2478}" dt="2026-06-14T17:15:21.210" v="105"/>
        <pc:sldMkLst>
          <pc:docMk/>
          <pc:sldMk cId="0" sldId="267"/>
        </pc:sldMkLst>
      </pc:sldChg>
      <pc:sldChg chg="addSp modSp mod">
        <pc:chgData name="Galina Doychinova" userId="0fb7927745f0c6c3" providerId="LiveId" clId="{403A5934-DEB0-4C53-872A-117AF44D2478}" dt="2026-06-14T17:01:42.319" v="30" actId="1440"/>
        <pc:sldMkLst>
          <pc:docMk/>
          <pc:sldMk cId="0" sldId="272"/>
        </pc:sldMkLst>
        <pc:picChg chg="add mod">
          <ac:chgData name="Galina Doychinova" userId="0fb7927745f0c6c3" providerId="LiveId" clId="{403A5934-DEB0-4C53-872A-117AF44D2478}" dt="2026-06-14T17:01:42.319" v="30" actId="1440"/>
          <ac:picMkLst>
            <pc:docMk/>
            <pc:sldMk cId="0" sldId="272"/>
            <ac:picMk id="6" creationId="{6F940B61-B0E5-2F61-E2D7-EBAA43E9404E}"/>
          </ac:picMkLst>
        </pc:picChg>
      </pc:sldChg>
      <pc:sldChg chg="addSp modSp mod">
        <pc:chgData name="Galina Doychinova" userId="0fb7927745f0c6c3" providerId="LiveId" clId="{403A5934-DEB0-4C53-872A-117AF44D2478}" dt="2026-06-14T17:01:53.853" v="34" actId="1076"/>
        <pc:sldMkLst>
          <pc:docMk/>
          <pc:sldMk cId="0" sldId="273"/>
        </pc:sldMkLst>
        <pc:picChg chg="add mod">
          <ac:chgData name="Galina Doychinova" userId="0fb7927745f0c6c3" providerId="LiveId" clId="{403A5934-DEB0-4C53-872A-117AF44D2478}" dt="2026-06-14T17:01:53.853" v="34" actId="1076"/>
          <ac:picMkLst>
            <pc:docMk/>
            <pc:sldMk cId="0" sldId="273"/>
            <ac:picMk id="6" creationId="{1CEF5942-792B-7BF1-D340-DB6416D98BCC}"/>
          </ac:picMkLst>
        </pc:picChg>
      </pc:sldChg>
      <pc:sldChg chg="addSp modSp mod">
        <pc:chgData name="Galina Doychinova" userId="0fb7927745f0c6c3" providerId="LiveId" clId="{403A5934-DEB0-4C53-872A-117AF44D2478}" dt="2026-06-14T17:02:32.866" v="38" actId="1076"/>
        <pc:sldMkLst>
          <pc:docMk/>
          <pc:sldMk cId="0" sldId="274"/>
        </pc:sldMkLst>
        <pc:picChg chg="add mod">
          <ac:chgData name="Galina Doychinova" userId="0fb7927745f0c6c3" providerId="LiveId" clId="{403A5934-DEB0-4C53-872A-117AF44D2478}" dt="2026-06-14T17:02:32.866" v="38" actId="1076"/>
          <ac:picMkLst>
            <pc:docMk/>
            <pc:sldMk cId="0" sldId="274"/>
            <ac:picMk id="6" creationId="{01DF5726-6095-A494-2C75-14848657B2AA}"/>
          </ac:picMkLst>
        </pc:picChg>
      </pc:sldChg>
      <pc:sldChg chg="addSp modSp mod">
        <pc:chgData name="Galina Doychinova" userId="0fb7927745f0c6c3" providerId="LiveId" clId="{403A5934-DEB0-4C53-872A-117AF44D2478}" dt="2026-06-14T17:02:51.821" v="40" actId="1076"/>
        <pc:sldMkLst>
          <pc:docMk/>
          <pc:sldMk cId="0" sldId="276"/>
        </pc:sldMkLst>
        <pc:picChg chg="add mod">
          <ac:chgData name="Galina Doychinova" userId="0fb7927745f0c6c3" providerId="LiveId" clId="{403A5934-DEB0-4C53-872A-117AF44D2478}" dt="2026-06-14T17:02:51.821" v="40" actId="1076"/>
          <ac:picMkLst>
            <pc:docMk/>
            <pc:sldMk cId="0" sldId="276"/>
            <ac:picMk id="6" creationId="{39707AFF-05D9-982B-44B0-7BCC49A88C74}"/>
          </ac:picMkLst>
        </pc:picChg>
      </pc:sldChg>
      <pc:sldChg chg="addSp modSp mod">
        <pc:chgData name="Galina Doychinova" userId="0fb7927745f0c6c3" providerId="LiveId" clId="{403A5934-DEB0-4C53-872A-117AF44D2478}" dt="2026-06-14T17:03:27.550" v="44" actId="1076"/>
        <pc:sldMkLst>
          <pc:docMk/>
          <pc:sldMk cId="0" sldId="277"/>
        </pc:sldMkLst>
        <pc:picChg chg="add mod">
          <ac:chgData name="Galina Doychinova" userId="0fb7927745f0c6c3" providerId="LiveId" clId="{403A5934-DEB0-4C53-872A-117AF44D2478}" dt="2026-06-14T17:03:27.550" v="44" actId="1076"/>
          <ac:picMkLst>
            <pc:docMk/>
            <pc:sldMk cId="0" sldId="277"/>
            <ac:picMk id="6" creationId="{C8140DCA-BEA9-8380-A2A3-8CB40D9EFBD3}"/>
          </ac:picMkLst>
        </pc:picChg>
      </pc:sldChg>
      <pc:sldChg chg="modSp mod modAnim">
        <pc:chgData name="Galina Doychinova" userId="0fb7927745f0c6c3" providerId="LiveId" clId="{403A5934-DEB0-4C53-872A-117AF44D2478}" dt="2026-06-14T17:03:54.107" v="47"/>
        <pc:sldMkLst>
          <pc:docMk/>
          <pc:sldMk cId="0" sldId="278"/>
        </pc:sldMkLst>
        <pc:spChg chg="mod">
          <ac:chgData name="Galina Doychinova" userId="0fb7927745f0c6c3" providerId="LiveId" clId="{403A5934-DEB0-4C53-872A-117AF44D2478}" dt="2026-06-14T17:03:34.166" v="45" actId="1076"/>
          <ac:spMkLst>
            <pc:docMk/>
            <pc:sldMk cId="0" sldId="278"/>
            <ac:spMk id="3" creationId="{00000000-0000-0000-0000-000000000000}"/>
          </ac:spMkLst>
        </pc:spChg>
      </pc:sldChg>
      <pc:sldChg chg="modAnim">
        <pc:chgData name="Galina Doychinova" userId="0fb7927745f0c6c3" providerId="LiveId" clId="{403A5934-DEB0-4C53-872A-117AF44D2478}" dt="2026-06-14T17:04:06.904" v="49"/>
        <pc:sldMkLst>
          <pc:docMk/>
          <pc:sldMk cId="0" sldId="282"/>
        </pc:sldMkLst>
      </pc:sldChg>
      <pc:sldChg chg="addSp modSp mod">
        <pc:chgData name="Galina Doychinova" userId="0fb7927745f0c6c3" providerId="LiveId" clId="{403A5934-DEB0-4C53-872A-117AF44D2478}" dt="2026-06-14T17:04:33.972" v="51" actId="14100"/>
        <pc:sldMkLst>
          <pc:docMk/>
          <pc:sldMk cId="0" sldId="283"/>
        </pc:sldMkLst>
        <pc:picChg chg="add mod">
          <ac:chgData name="Galina Doychinova" userId="0fb7927745f0c6c3" providerId="LiveId" clId="{403A5934-DEB0-4C53-872A-117AF44D2478}" dt="2026-06-14T17:04:33.972" v="51" actId="14100"/>
          <ac:picMkLst>
            <pc:docMk/>
            <pc:sldMk cId="0" sldId="283"/>
            <ac:picMk id="6" creationId="{224C35A1-8A56-C0E3-E0C0-71E4D212322B}"/>
          </ac:picMkLst>
        </pc:picChg>
      </pc:sldChg>
      <pc:sldChg chg="addSp modSp mod">
        <pc:chgData name="Galina Doychinova" userId="0fb7927745f0c6c3" providerId="LiveId" clId="{403A5934-DEB0-4C53-872A-117AF44D2478}" dt="2026-06-14T17:05:20.585" v="55" actId="1440"/>
        <pc:sldMkLst>
          <pc:docMk/>
          <pc:sldMk cId="0" sldId="284"/>
        </pc:sldMkLst>
        <pc:picChg chg="add mod">
          <ac:chgData name="Galina Doychinova" userId="0fb7927745f0c6c3" providerId="LiveId" clId="{403A5934-DEB0-4C53-872A-117AF44D2478}" dt="2026-06-14T17:05:20.585" v="55" actId="1440"/>
          <ac:picMkLst>
            <pc:docMk/>
            <pc:sldMk cId="0" sldId="284"/>
            <ac:picMk id="6" creationId="{A38BDE2C-B605-1681-6D9D-C476BA6CE69B}"/>
          </ac:picMkLst>
        </pc:picChg>
      </pc:sldChg>
      <pc:sldChg chg="addSp modSp mod">
        <pc:chgData name="Galina Doychinova" userId="0fb7927745f0c6c3" providerId="LiveId" clId="{403A5934-DEB0-4C53-872A-117AF44D2478}" dt="2026-06-14T17:06:14" v="59" actId="1076"/>
        <pc:sldMkLst>
          <pc:docMk/>
          <pc:sldMk cId="0" sldId="285"/>
        </pc:sldMkLst>
        <pc:picChg chg="add mod">
          <ac:chgData name="Galina Doychinova" userId="0fb7927745f0c6c3" providerId="LiveId" clId="{403A5934-DEB0-4C53-872A-117AF44D2478}" dt="2026-06-14T17:06:14" v="59" actId="1076"/>
          <ac:picMkLst>
            <pc:docMk/>
            <pc:sldMk cId="0" sldId="285"/>
            <ac:picMk id="6" creationId="{BA06C8BF-E9B0-1093-53F5-833BFDEB645F}"/>
          </ac:picMkLst>
        </pc:picChg>
      </pc:sldChg>
      <pc:sldChg chg="addSp modSp mod">
        <pc:chgData name="Galina Doychinova" userId="0fb7927745f0c6c3" providerId="LiveId" clId="{403A5934-DEB0-4C53-872A-117AF44D2478}" dt="2026-06-14T17:07:36.434" v="63" actId="1440"/>
        <pc:sldMkLst>
          <pc:docMk/>
          <pc:sldMk cId="0" sldId="287"/>
        </pc:sldMkLst>
        <pc:picChg chg="add mod">
          <ac:chgData name="Galina Doychinova" userId="0fb7927745f0c6c3" providerId="LiveId" clId="{403A5934-DEB0-4C53-872A-117AF44D2478}" dt="2026-06-14T17:07:36.434" v="63" actId="1440"/>
          <ac:picMkLst>
            <pc:docMk/>
            <pc:sldMk cId="0" sldId="287"/>
            <ac:picMk id="6" creationId="{FF1D33E2-3B19-85E1-2AA9-0E8A2771E7D2}"/>
          </ac:picMkLst>
        </pc:picChg>
      </pc:sldChg>
      <pc:sldChg chg="modSp mod modAnim">
        <pc:chgData name="Galina Doychinova" userId="0fb7927745f0c6c3" providerId="LiveId" clId="{403A5934-DEB0-4C53-872A-117AF44D2478}" dt="2026-06-14T17:14:31.577" v="101" actId="14100"/>
        <pc:sldMkLst>
          <pc:docMk/>
          <pc:sldMk cId="0" sldId="289"/>
        </pc:sldMkLst>
        <pc:spChg chg="mod">
          <ac:chgData name="Galina Doychinova" userId="0fb7927745f0c6c3" providerId="LiveId" clId="{403A5934-DEB0-4C53-872A-117AF44D2478}" dt="2026-06-14T17:14:31.577" v="101" actId="14100"/>
          <ac:spMkLst>
            <pc:docMk/>
            <pc:sldMk cId="0" sldId="289"/>
            <ac:spMk id="3" creationId="{00000000-0000-0000-0000-000000000000}"/>
          </ac:spMkLst>
        </pc:spChg>
      </pc:sldChg>
      <pc:sldChg chg="del modAnim">
        <pc:chgData name="Galina Doychinova" userId="0fb7927745f0c6c3" providerId="LiveId" clId="{403A5934-DEB0-4C53-872A-117AF44D2478}" dt="2026-06-21T18:44:21.100" v="114" actId="47"/>
        <pc:sldMkLst>
          <pc:docMk/>
          <pc:sldMk cId="0" sldId="293"/>
        </pc:sldMkLst>
      </pc:sldChg>
      <pc:sldChg chg="ad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294"/>
        </pc:sldMkLst>
        <pc:picChg chg="add">
          <ac:chgData name="Galina Doychinova" userId="0fb7927745f0c6c3" providerId="LiveId" clId="{403A5934-DEB0-4C53-872A-117AF44D2478}" dt="2026-06-14T17:08:24.765" v="64" actId="22"/>
          <ac:picMkLst>
            <pc:docMk/>
            <pc:sldMk cId="0" sldId="294"/>
            <ac:picMk id="6" creationId="{DE9B2F85-390C-82AF-59A2-F4EB92ECC1E5}"/>
          </ac:picMkLst>
        </pc:picChg>
      </pc:sldChg>
      <pc:sldChg chg="ad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295"/>
        </pc:sldMkLst>
        <pc:picChg chg="add">
          <ac:chgData name="Galina Doychinova" userId="0fb7927745f0c6c3" providerId="LiveId" clId="{403A5934-DEB0-4C53-872A-117AF44D2478}" dt="2026-06-14T17:08:30.728" v="65" actId="22"/>
          <ac:picMkLst>
            <pc:docMk/>
            <pc:sldMk cId="0" sldId="295"/>
            <ac:picMk id="6" creationId="{F4F331A6-1DA5-6A01-115A-0AD4A1FBE35F}"/>
          </ac:picMkLst>
        </pc:picChg>
      </pc:sldChg>
      <pc:sldChg chg="ad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296"/>
        </pc:sldMkLst>
        <pc:picChg chg="add">
          <ac:chgData name="Galina Doychinova" userId="0fb7927745f0c6c3" providerId="LiveId" clId="{403A5934-DEB0-4C53-872A-117AF44D2478}" dt="2026-06-14T17:08:34.739" v="66" actId="22"/>
          <ac:picMkLst>
            <pc:docMk/>
            <pc:sldMk cId="0" sldId="296"/>
            <ac:picMk id="6" creationId="{057D7013-2456-BC87-7DA7-DF581149C91C}"/>
          </ac:picMkLst>
        </pc:picChg>
      </pc:sldChg>
      <pc:sldChg chg="del">
        <pc:chgData name="Galina Doychinova" userId="0fb7927745f0c6c3" providerId="LiveId" clId="{403A5934-DEB0-4C53-872A-117AF44D2478}" dt="2026-06-21T18:44:53.731" v="115" actId="47"/>
        <pc:sldMkLst>
          <pc:docMk/>
          <pc:sldMk cId="0" sldId="298"/>
        </pc:sldMkLst>
      </pc:sldChg>
      <pc:sldChg chg="del">
        <pc:chgData name="Galina Doychinova" userId="0fb7927745f0c6c3" providerId="LiveId" clId="{403A5934-DEB0-4C53-872A-117AF44D2478}" dt="2026-06-21T18:44:53.731" v="115" actId="47"/>
        <pc:sldMkLst>
          <pc:docMk/>
          <pc:sldMk cId="0" sldId="299"/>
        </pc:sldMkLst>
      </pc:sldChg>
      <pc:sldChg chg="del modAnim">
        <pc:chgData name="Galina Doychinova" userId="0fb7927745f0c6c3" providerId="LiveId" clId="{403A5934-DEB0-4C53-872A-117AF44D2478}" dt="2026-06-21T18:44:53.731" v="115" actId="47"/>
        <pc:sldMkLst>
          <pc:docMk/>
          <pc:sldMk cId="0" sldId="300"/>
        </pc:sldMkLst>
      </pc:sldChg>
      <pc:sldChg chg="del modAnim">
        <pc:chgData name="Galina Doychinova" userId="0fb7927745f0c6c3" providerId="LiveId" clId="{403A5934-DEB0-4C53-872A-117AF44D2478}" dt="2026-06-21T18:44:53.731" v="115" actId="47"/>
        <pc:sldMkLst>
          <pc:docMk/>
          <pc:sldMk cId="0" sldId="304"/>
        </pc:sldMkLst>
      </pc:sldChg>
      <pc:sldChg chg="addSp mo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05"/>
        </pc:sldMkLst>
        <pc:picChg chg="add mod">
          <ac:chgData name="Galina Doychinova" userId="0fb7927745f0c6c3" providerId="LiveId" clId="{403A5934-DEB0-4C53-872A-117AF44D2478}" dt="2026-06-14T17:09:20.996" v="71" actId="1076"/>
          <ac:picMkLst>
            <pc:docMk/>
            <pc:sldMk cId="0" sldId="305"/>
            <ac:picMk id="6" creationId="{1861ECC7-84AE-A1B3-95B0-B6DD9B9C888F}"/>
          </ac:picMkLst>
        </pc:picChg>
      </pc:sldChg>
      <pc:sldChg chg="ad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06"/>
        </pc:sldMkLst>
        <pc:picChg chg="add">
          <ac:chgData name="Galina Doychinova" userId="0fb7927745f0c6c3" providerId="LiveId" clId="{403A5934-DEB0-4C53-872A-117AF44D2478}" dt="2026-06-14T17:09:31.252" v="72" actId="22"/>
          <ac:picMkLst>
            <pc:docMk/>
            <pc:sldMk cId="0" sldId="306"/>
            <ac:picMk id="6" creationId="{94FEAEA8-6919-9887-3086-836005D85537}"/>
          </ac:picMkLst>
        </pc:picChg>
      </pc:sldChg>
      <pc:sldChg chg="ad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07"/>
        </pc:sldMkLst>
        <pc:picChg chg="add">
          <ac:chgData name="Galina Doychinova" userId="0fb7927745f0c6c3" providerId="LiveId" clId="{403A5934-DEB0-4C53-872A-117AF44D2478}" dt="2026-06-14T17:09:37.729" v="73" actId="22"/>
          <ac:picMkLst>
            <pc:docMk/>
            <pc:sldMk cId="0" sldId="307"/>
            <ac:picMk id="6" creationId="{986C6247-BEBE-77B7-F36D-9A0503241D7C}"/>
          </ac:picMkLst>
        </pc:picChg>
      </pc:sldChg>
      <pc:sldChg chg="del">
        <pc:chgData name="Galina Doychinova" userId="0fb7927745f0c6c3" providerId="LiveId" clId="{403A5934-DEB0-4C53-872A-117AF44D2478}" dt="2026-06-21T18:44:53.731" v="115" actId="47"/>
        <pc:sldMkLst>
          <pc:docMk/>
          <pc:sldMk cId="0" sldId="309"/>
        </pc:sldMkLst>
      </pc:sldChg>
      <pc:sldChg chg="del">
        <pc:chgData name="Galina Doychinova" userId="0fb7927745f0c6c3" providerId="LiveId" clId="{403A5934-DEB0-4C53-872A-117AF44D2478}" dt="2026-06-21T18:44:53.731" v="115" actId="47"/>
        <pc:sldMkLst>
          <pc:docMk/>
          <pc:sldMk cId="0" sldId="310"/>
        </pc:sldMkLst>
      </pc:sldChg>
      <pc:sldChg chg="del modAnim">
        <pc:chgData name="Galina Doychinova" userId="0fb7927745f0c6c3" providerId="LiveId" clId="{403A5934-DEB0-4C53-872A-117AF44D2478}" dt="2026-06-21T18:44:53.731" v="115" actId="47"/>
        <pc:sldMkLst>
          <pc:docMk/>
          <pc:sldMk cId="0" sldId="311"/>
        </pc:sldMkLst>
      </pc:sldChg>
      <pc:sldChg chg="del">
        <pc:chgData name="Galina Doychinova" userId="0fb7927745f0c6c3" providerId="LiveId" clId="{403A5934-DEB0-4C53-872A-117AF44D2478}" dt="2026-06-21T18:44:53.731" v="115" actId="47"/>
        <pc:sldMkLst>
          <pc:docMk/>
          <pc:sldMk cId="0" sldId="315"/>
        </pc:sldMkLst>
      </pc:sldChg>
      <pc:sldChg chg="addSp mo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16"/>
        </pc:sldMkLst>
        <pc:picChg chg="add mod">
          <ac:chgData name="Galina Doychinova" userId="0fb7927745f0c6c3" providerId="LiveId" clId="{403A5934-DEB0-4C53-872A-117AF44D2478}" dt="2026-06-14T17:10:36.411" v="76" actId="1076"/>
          <ac:picMkLst>
            <pc:docMk/>
            <pc:sldMk cId="0" sldId="316"/>
            <ac:picMk id="6" creationId="{1CA049DE-5F3F-FDAA-9B47-25E9B5716516}"/>
          </ac:picMkLst>
        </pc:picChg>
      </pc:sldChg>
      <pc:sldChg chg="ad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17"/>
        </pc:sldMkLst>
        <pc:picChg chg="add">
          <ac:chgData name="Galina Doychinova" userId="0fb7927745f0c6c3" providerId="LiveId" clId="{403A5934-DEB0-4C53-872A-117AF44D2478}" dt="2026-06-14T17:10:47.131" v="77" actId="22"/>
          <ac:picMkLst>
            <pc:docMk/>
            <pc:sldMk cId="0" sldId="317"/>
            <ac:picMk id="6" creationId="{630162F8-4610-2938-CC94-0DAE504AEEB7}"/>
          </ac:picMkLst>
        </pc:picChg>
      </pc:sldChg>
      <pc:sldChg chg="addSp delSp mo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18"/>
        </pc:sldMkLst>
        <pc:picChg chg="add mod">
          <ac:chgData name="Galina Doychinova" userId="0fb7927745f0c6c3" providerId="LiveId" clId="{403A5934-DEB0-4C53-872A-117AF44D2478}" dt="2026-06-14T17:12:15.361" v="83" actId="1076"/>
          <ac:picMkLst>
            <pc:docMk/>
            <pc:sldMk cId="0" sldId="318"/>
            <ac:picMk id="8" creationId="{F78002B7-D7DB-4687-83F3-55B2E650DE18}"/>
          </ac:picMkLst>
        </pc:picChg>
      </pc:sldChg>
      <pc:sldChg chg="addSp mo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20"/>
        </pc:sldMkLst>
        <pc:picChg chg="add mod">
          <ac:chgData name="Galina Doychinova" userId="0fb7927745f0c6c3" providerId="LiveId" clId="{403A5934-DEB0-4C53-872A-117AF44D2478}" dt="2026-06-14T17:12:33.035" v="86" actId="1076"/>
          <ac:picMkLst>
            <pc:docMk/>
            <pc:sldMk cId="0" sldId="320"/>
            <ac:picMk id="6" creationId="{956E6067-9806-EBD8-A6E7-2B4D50C52BD1}"/>
          </ac:picMkLst>
        </pc:picChg>
      </pc:sldChg>
      <pc:sldChg chg="addSp modSp del mod">
        <pc:chgData name="Galina Doychinova" userId="0fb7927745f0c6c3" providerId="LiveId" clId="{403A5934-DEB0-4C53-872A-117AF44D2478}" dt="2026-06-21T18:44:53.731" v="115" actId="47"/>
        <pc:sldMkLst>
          <pc:docMk/>
          <pc:sldMk cId="0" sldId="321"/>
        </pc:sldMkLst>
        <pc:picChg chg="add mod">
          <ac:chgData name="Galina Doychinova" userId="0fb7927745f0c6c3" providerId="LiveId" clId="{403A5934-DEB0-4C53-872A-117AF44D2478}" dt="2026-06-14T17:12:59.033" v="92" actId="1076"/>
          <ac:picMkLst>
            <pc:docMk/>
            <pc:sldMk cId="0" sldId="321"/>
            <ac:picMk id="6" creationId="{F8374283-1315-8DB9-0FE3-33789830A93E}"/>
          </ac:picMkLst>
        </pc:picChg>
      </pc:sldChg>
      <pc:sldChg chg="del modAnim">
        <pc:chgData name="Galina Doychinova" userId="0fb7927745f0c6c3" providerId="LiveId" clId="{403A5934-DEB0-4C53-872A-117AF44D2478}" dt="2026-06-21T18:44:21.100" v="114" actId="47"/>
        <pc:sldMkLst>
          <pc:docMk/>
          <pc:sldMk cId="0" sldId="322"/>
        </pc:sldMkLst>
      </pc:sldChg>
      <pc:sldChg chg="modAnim">
        <pc:chgData name="Galina Doychinova" userId="0fb7927745f0c6c3" providerId="LiveId" clId="{403A5934-DEB0-4C53-872A-117AF44D2478}" dt="2026-06-14T17:15:12.089" v="103"/>
        <pc:sldMkLst>
          <pc:docMk/>
          <pc:sldMk cId="287322418" sldId="40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39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8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08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7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0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2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0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1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93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9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8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54DCE734-4089-5796-671C-E6A774AB294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2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637" y="705443"/>
            <a:ext cx="5394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 dirty="0">
                <a:solidFill>
                  <a:srgbClr val="000080"/>
                </a:solidFill>
                <a:latin typeface="Comic Sans MS"/>
              </a:rPr>
              <a:t>Instruction Writing – Year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1" y="1628987"/>
            <a:ext cx="725119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Expanded unit with step-by-step modelling and guided practice.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Model texts are shown on each slide and are edited/annotated across multiple steps.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Teacher annotations are italic, lighter blue and smaller to separate them from the model text.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4" y="853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173605"/>
            <a:ext cx="73930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In this unit we will build instruction writing skills step by step.</a:t>
            </a:r>
            <a:endParaRPr lang="en-GB" sz="2800" b="0" i="0">
              <a:solidFill>
                <a:srgbClr val="000080"/>
              </a:solidFill>
              <a:latin typeface="Comic Sans MS"/>
            </a:endParaRP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Use the model texts to </a:t>
            </a:r>
            <a:r>
              <a:rPr sz="2800" b="0" i="0" err="1">
                <a:solidFill>
                  <a:srgbClr val="000080"/>
                </a:solidFill>
                <a:latin typeface="Comic Sans MS"/>
              </a:rPr>
              <a:t>practise</a:t>
            </a:r>
            <a:r>
              <a:rPr sz="2800" b="0" i="0">
                <a:solidFill>
                  <a:srgbClr val="000080"/>
                </a:solidFill>
                <a:latin typeface="Comic Sans MS"/>
              </a:rPr>
              <a:t> spotting and improving features.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</a:t>
            </a:r>
            <a:r>
              <a:rPr lang="en-GB" sz="2400">
                <a:solidFill>
                  <a:srgbClr val="000080"/>
                </a:solidFill>
                <a:latin typeface="Comic Sans MS"/>
              </a:rPr>
              <a:t> </a:t>
            </a:r>
            <a:r>
              <a:rPr sz="2400" i="0">
                <a:solidFill>
                  <a:srgbClr val="000080"/>
                </a:solidFill>
                <a:latin typeface="Comic Sans MS"/>
              </a:rPr>
              <a:t>What Are Instructions? </a:t>
            </a:r>
            <a:endParaRPr lang="en-GB" sz="2400" i="0">
              <a:solidFill>
                <a:srgbClr val="000080"/>
              </a:solidFill>
              <a:latin typeface="Comic Sans MS"/>
            </a:endParaRP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 Our Focus 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482274"/>
            <a:ext cx="78333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 dirty="0">
                <a:solidFill>
                  <a:srgbClr val="000080"/>
                </a:solidFill>
                <a:latin typeface="Comic Sans MS"/>
              </a:rPr>
              <a:t>Learning Objective: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To identify features of an instruction text.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Today we are learning what instructions are and why they are important. 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Instructions tell us how to do something, so they must be clear and easy to follow.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86C-10AC-B8FB-FA03-F0FF97CF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FD2B31-92CF-C5DD-0905-04D50E642C8C}"/>
              </a:ext>
            </a:extLst>
          </p:cNvPr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Our Focus 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034D77-690E-35BA-0AAA-6F1C1DED3841}"/>
              </a:ext>
            </a:extLst>
          </p:cNvPr>
          <p:cNvSpPr txBox="1"/>
          <p:nvPr/>
        </p:nvSpPr>
        <p:spPr>
          <a:xfrm>
            <a:off x="548640" y="1825413"/>
            <a:ext cx="78333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 am going to show you a recipe and we will look closely at the different parts. 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 want you to notice the title, the list of things we need, and the steps. 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03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8B1E5-231B-00AF-83BE-04FF0EA6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52E894-C4A4-8B17-CFBE-6F86E9B693DF}"/>
              </a:ext>
            </a:extLst>
          </p:cNvPr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Our Focus 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4D59B1-1393-5934-F671-715DCE9B3D9F}"/>
              </a:ext>
            </a:extLst>
          </p:cNvPr>
          <p:cNvSpPr txBox="1"/>
          <p:nvPr/>
        </p:nvSpPr>
        <p:spPr>
          <a:xfrm>
            <a:off x="548640" y="2005221"/>
            <a:ext cx="78333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 also want you to listen for the bossy verbs — the words that tell us what to do. 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By the end of the lesson, you will be able to spot these features in any instruction text.</a:t>
            </a:r>
          </a:p>
        </p:txBody>
      </p:sp>
    </p:spTree>
    <p:extLst>
      <p:ext uri="{BB962C8B-B14F-4D97-AF65-F5344CB8AC3E}">
        <p14:creationId xmlns:p14="http://schemas.microsoft.com/office/powerpoint/2010/main" val="1184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Model 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725762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Fruit Salad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You will need: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2 apples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1 banana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 bowl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Wash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Cut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Put the fruit in the bowl.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Mix the fruit.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1574" y="6075075"/>
            <a:ext cx="6885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Read the model text once all the way through.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6FE1C-FB7F-8FF5-F4F7-96116E2BC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77" y="2139696"/>
            <a:ext cx="3595283" cy="2019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Teacher Modelling – Steps 1 &amp;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83667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Fruit Salad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You will need: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2 apples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1 banana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 bowl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Wash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Cut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Put the fruit in the bowl.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Mix the fruit.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130944"/>
            <a:ext cx="7410027" cy="635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Circle the title.</a:t>
            </a:r>
          </a:p>
          <a:p>
            <a:r>
              <a:rPr lang="en-GB" sz="2000" b="0" i="1">
                <a:solidFill>
                  <a:srgbClr val="50AAD2"/>
                </a:solidFill>
                <a:latin typeface="Comic Sans MS"/>
              </a:rPr>
              <a:t>Underline 'You will need' and label it list.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D69315-C0B7-186E-407D-ED5C0C051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808" y="2043130"/>
            <a:ext cx="3446848" cy="2297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Teacher Modelling – Steps 3 &amp;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83667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Fruit Salad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You will need: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2 apples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1 banana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 bowl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Wash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Cut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Put the fruit in the bowl.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Mix the fruit.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6853" y="6016413"/>
            <a:ext cx="78502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Put a box around the steps and draw arrows to show the order.</a:t>
            </a:r>
          </a:p>
          <a:p>
            <a:r>
              <a:rPr lang="en-GB" sz="2000" b="0" i="1">
                <a:solidFill>
                  <a:srgbClr val="50AAD2"/>
                </a:solidFill>
                <a:latin typeface="Comic Sans MS"/>
              </a:rPr>
              <a:t>Highlight bossy verbs: Wash, Cut, Put, Mix.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95E99E-4C05-E394-C2A4-D2C69B5F5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808" y="2043130"/>
            <a:ext cx="3446848" cy="2297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Guided Practice (We Do)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43841"/>
            <a:ext cx="710522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Jam Sandwich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You will need: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2 slices of bread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jam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 knife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Spread the jam.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Put the slices together.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5714999"/>
            <a:ext cx="80602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Together: point to the title, the list, and the steps. Then find the bossy verbs.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4F8D90-8D38-4D94-7682-76ACD74A3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345" y="2520907"/>
            <a:ext cx="3099816" cy="2065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Guided Practice (We Do) – Continue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943947"/>
            <a:ext cx="639402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Jam Sandwich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You will need: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2 slices of bread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jam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 knife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Spread the jam.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Put the slices together.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1840" y="6164942"/>
            <a:ext cx="7274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Answer: What feature can you spot? Explain how you know.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2338CA-7B49-C46F-0657-04AF3B04D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735" y="2615184"/>
            <a:ext cx="3199863" cy="2132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1  What Are Instructions?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Independent Task, Fun Activity &amp;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943947"/>
            <a:ext cx="817202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Use the booklet to print one of the texts , cut it in cards 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Sort mixed-up cards into: title, list, steps.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b="1" i="0" dirty="0">
                <a:solidFill>
                  <a:srgbClr val="000080"/>
                </a:solidFill>
                <a:latin typeface="Comic Sans MS"/>
              </a:rPr>
              <a:t>Fun Activity:</a:t>
            </a:r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 Instruction Treasure Hunt: find titles, lists and steps hidden around the room.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b="1" i="0" dirty="0">
                <a:solidFill>
                  <a:srgbClr val="000080"/>
                </a:solidFill>
                <a:latin typeface="Comic Sans MS"/>
              </a:rPr>
              <a:t>Challenge:</a:t>
            </a:r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 Explain why steps must be in order.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51813-2030-770B-D96A-C7E821E77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50313E-56FD-853D-8872-BD6B1AFB018E}"/>
              </a:ext>
            </a:extLst>
          </p:cNvPr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Our Focus 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55B97-ADE2-381F-8843-8B9AAE18D533}"/>
              </a:ext>
            </a:extLst>
          </p:cNvPr>
          <p:cNvSpPr txBox="1"/>
          <p:nvPr/>
        </p:nvSpPr>
        <p:spPr>
          <a:xfrm>
            <a:off x="433493" y="2096347"/>
            <a:ext cx="81686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 dirty="0">
                <a:solidFill>
                  <a:srgbClr val="000080"/>
                </a:solidFill>
                <a:latin typeface="Comic Sans MS"/>
              </a:rPr>
              <a:t>Learning Objective: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To sequence steps for a cooking task.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Today we are learning how to put steps in the correct order.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When we follow instructions, the order matters.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 am going to show you how to make a simple sandwich and I want you to watch carefully. </a:t>
            </a:r>
          </a:p>
        </p:txBody>
      </p:sp>
    </p:spTree>
    <p:extLst>
      <p:ext uri="{BB962C8B-B14F-4D97-AF65-F5344CB8AC3E}">
        <p14:creationId xmlns:p14="http://schemas.microsoft.com/office/powerpoint/2010/main" val="28732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Our Focus 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493" y="2096347"/>
            <a:ext cx="81686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sz="2800" b="0" i="0">
                <a:solidFill>
                  <a:srgbClr val="000080"/>
                </a:solidFill>
                <a:latin typeface="Comic Sans MS"/>
              </a:rPr>
              <a:t>Listen to the time words I use: </a:t>
            </a:r>
            <a:r>
              <a:rPr sz="2800" b="0" i="1">
                <a:solidFill>
                  <a:srgbClr val="00B050"/>
                </a:solidFill>
                <a:latin typeface="Comic Sans MS"/>
              </a:rPr>
              <a:t>first, next, then, finally</a:t>
            </a:r>
            <a:r>
              <a:rPr sz="2800" b="0" i="0">
                <a:solidFill>
                  <a:srgbClr val="000080"/>
                </a:solidFill>
                <a:latin typeface="Comic Sans MS"/>
              </a:rPr>
              <a:t>. </a:t>
            </a:r>
            <a:endParaRPr lang="en-GB" sz="2800" b="0" i="0">
              <a:solidFill>
                <a:srgbClr val="000080"/>
              </a:solidFill>
              <a:latin typeface="Comic Sans M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sz="2800" b="0" i="0">
                <a:solidFill>
                  <a:srgbClr val="000080"/>
                </a:solidFill>
                <a:latin typeface="Comic Sans MS"/>
              </a:rPr>
              <a:t>These words help us understand the sequence.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Model 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622469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Sandwich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You will need: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bread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butter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filling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Steps (mixed up):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Put the sandwich together.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Get the bread.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Add the filling.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Spread the butter.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0692" y="6358421"/>
            <a:ext cx="5750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Read the model text once all the way through.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940B61-B0E5-2F61-E2D7-EBAA43E9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568" y="1988848"/>
            <a:ext cx="3136392" cy="2087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Teacher Modelling – Step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350347"/>
            <a:ext cx="625856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Sandwich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Steps (mixed up):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Put the sandwich together.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Get the bread.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Add the filling.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Spread the butter.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4528" y="6137850"/>
            <a:ext cx="80196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Circle time words when we add them: first, next, then, finally.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EF5942-792B-7BF1-D340-DB6416D98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976" y="2762345"/>
            <a:ext cx="2003093" cy="1333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Teacher Modelling – Steps 2 &amp;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1040" y="2436108"/>
            <a:ext cx="67157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Sandwich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First, get the bread.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Next, spread the butter.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Then, add the filling.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Finally, put the sandwich together.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8906" y="5799667"/>
            <a:ext cx="6715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Draw arrows and label each step with a number.</a:t>
            </a:r>
          </a:p>
          <a:p>
            <a:r>
              <a:rPr lang="en-GB" sz="2000" b="0" i="1">
                <a:solidFill>
                  <a:srgbClr val="50AAD2"/>
                </a:solidFill>
                <a:latin typeface="Comic Sans MS"/>
              </a:rPr>
              <a:t>Explain why swapping steps would not work.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DF5726-6095-A494-2C75-14848657B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434" y="1833729"/>
            <a:ext cx="2505456" cy="1595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Guided Practice (We Do)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090172"/>
            <a:ext cx="622469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Toast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Steps (mixed up):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Butter the toast.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Put bread in the toaster.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Take toast out.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6217437"/>
            <a:ext cx="7393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Together: put the steps in order and add time words.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707AFF-05D9-982B-44B0-7BCC49A88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62" y="2631364"/>
            <a:ext cx="2505456" cy="1595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Guided Practice (We Do) – Continue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173" y="2182459"/>
            <a:ext cx="61061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Toast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Steps (mixed up):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Butter the toast.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Put bread in the toaster.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• Take toast out.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8107" y="6067214"/>
            <a:ext cx="75962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Answer: What feature can you spot? Explain how you know.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140DCA-BEA9-8380-A2A3-8CB40D9EF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754" y="2154169"/>
            <a:ext cx="2195073" cy="1224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2  Sequencing Steps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Independent Task, Fun Activity &amp;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624" y="1521693"/>
            <a:ext cx="7748693" cy="3814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Sequence your own picture cards and write the steps using time words.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endParaRPr lang="en-GB" sz="2800" dirty="0">
              <a:solidFill>
                <a:srgbClr val="000080"/>
              </a:solidFill>
              <a:latin typeface="Comic Sans MS"/>
            </a:endParaRP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i="1" dirty="0">
                <a:solidFill>
                  <a:srgbClr val="00B050"/>
                </a:solidFill>
                <a:latin typeface="Comic Sans MS"/>
              </a:rPr>
              <a:t>First , Then , Next , Finally 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b="1" i="0" dirty="0">
                <a:solidFill>
                  <a:srgbClr val="000080"/>
                </a:solidFill>
                <a:latin typeface="Comic Sans MS"/>
              </a:rPr>
              <a:t>Fun Activity:</a:t>
            </a:r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 Human Sequencing: hold step cards and arrange yourselves in order.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b="1" i="0" dirty="0">
                <a:solidFill>
                  <a:srgbClr val="000080"/>
                </a:solidFill>
                <a:latin typeface="Comic Sans MS"/>
              </a:rPr>
              <a:t>Challenge:</a:t>
            </a:r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 Add a drawing to each step.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Our Focus 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774144"/>
            <a:ext cx="810090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 dirty="0">
                <a:solidFill>
                  <a:srgbClr val="000080"/>
                </a:solidFill>
                <a:latin typeface="Comic Sans MS"/>
              </a:rPr>
              <a:t>Learning Objective:</a:t>
            </a:r>
            <a:r>
              <a:rPr sz="2800" b="0" i="0" dirty="0">
                <a:solidFill>
                  <a:srgbClr val="000080"/>
                </a:solidFill>
                <a:latin typeface="Comic Sans MS"/>
              </a:rPr>
              <a:t> To use bossy verbs in instructions.</a:t>
            </a:r>
          </a:p>
          <a:p>
            <a:endParaRPr sz="2800" b="0" i="0" dirty="0">
              <a:solidFill>
                <a:srgbClr val="000080"/>
              </a:solidFill>
              <a:latin typeface="Comic Sans M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sz="2800" b="0" i="0" dirty="0">
                <a:solidFill>
                  <a:srgbClr val="000080"/>
                </a:solidFill>
                <a:latin typeface="Comic Sans MS"/>
              </a:rPr>
              <a:t>Today we are learning about bossy verbs. 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sz="2800" b="0" i="0" dirty="0">
                <a:solidFill>
                  <a:srgbClr val="000080"/>
                </a:solidFill>
                <a:latin typeface="Comic Sans MS"/>
              </a:rPr>
              <a:t>Bossy verbs tell someone exactly what to do. They start the instruction and make it clear. </a:t>
            </a:r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sz="2800" b="0" i="0" dirty="0">
                <a:solidFill>
                  <a:srgbClr val="000080"/>
                </a:solidFill>
                <a:latin typeface="Comic Sans MS"/>
              </a:rPr>
              <a:t>I am going to show you some examples in a recipe and we will highlight them together.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Model 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83667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Smooth Fruit Mix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Wash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Peel the banana.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Chop the apple.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Mix it in a bowl.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983480"/>
            <a:ext cx="836676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Read the model text once all the way through.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4C35A1-8A56-C0E3-E0C0-71E4D2123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716" y="2697480"/>
            <a:ext cx="2464939" cy="1642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Teacher Modelling – Step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23659"/>
            <a:ext cx="718989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Smooth Fruit Mix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Wash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Peel the banana.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Chop the apple.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Mix it in a bowl.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983480"/>
            <a:ext cx="836676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Highlight the bossy verbs (the command words).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8BDE2C-B605-1681-6D9D-C476BA6CE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264" y="2532888"/>
            <a:ext cx="2800096" cy="1575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Teacher Modelling – Steps 2 &amp;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4106" y="1640592"/>
            <a:ext cx="602149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How to Make a Smooth Fruit Mix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1. Wash the fruit.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2. Peel the banana.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3. Chop the apple.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4. Mix it in a bowl.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" y="5105400"/>
            <a:ext cx="79941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Circle the verb at the start of each sentence.</a:t>
            </a:r>
          </a:p>
          <a:p>
            <a:r>
              <a:rPr lang="en-GB" sz="2000" b="0" i="1">
                <a:solidFill>
                  <a:srgbClr val="50AAD2"/>
                </a:solidFill>
                <a:latin typeface="Comic Sans MS"/>
              </a:rPr>
              <a:t>Explain: bossy verbs come at the start to tell you what to do straight away.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6C8BF-E9B0-1093-53F5-833BFDEB6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72" y="2487168"/>
            <a:ext cx="2568681" cy="1711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Guided Practice (We Do)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9093" y="2305615"/>
            <a:ext cx="542882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Bossy Verb Hunt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Stir the yogurt.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Pour the drink.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Eat the snack.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0720" y="5765800"/>
            <a:ext cx="7782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Together: underline the bossy verb in each sentence.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1D33E2-3B19-85E1-2AA9-0E8A2771E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044" y="1737360"/>
            <a:ext cx="1890236" cy="2688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Guided Practice (We Do) – Continue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1840" y="2305615"/>
            <a:ext cx="471762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>
                <a:solidFill>
                  <a:srgbClr val="000080"/>
                </a:solidFill>
                <a:latin typeface="Comic Sans MS"/>
              </a:rPr>
              <a:t>Bossy Verb Hunt</a:t>
            </a:r>
          </a:p>
          <a:p>
            <a:endParaRPr sz="2800" b="0" i="0">
              <a:solidFill>
                <a:srgbClr val="000080"/>
              </a:solidFill>
              <a:latin typeface="Comic Sans MS"/>
            </a:endParaRP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Stir the yogurt.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Pour the drink.</a:t>
            </a:r>
          </a:p>
          <a:p>
            <a:r>
              <a:rPr sz="2800" b="0" i="0">
                <a:solidFill>
                  <a:srgbClr val="000080"/>
                </a:solidFill>
                <a:latin typeface="Comic Sans MS"/>
              </a:rPr>
              <a:t>Eat the snack.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99667"/>
            <a:ext cx="7647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i="1">
                <a:solidFill>
                  <a:srgbClr val="50AAD2"/>
                </a:solidFill>
                <a:latin typeface="Comic Sans MS"/>
              </a:rPr>
              <a:t>Answer: What feature can you spot? Explain how you know.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"/>
            <a:ext cx="86868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>
                <a:solidFill>
                  <a:srgbClr val="000080"/>
                </a:solidFill>
                <a:latin typeface="Comic Sans MS"/>
              </a:rPr>
              <a:t>Year 1 Lesson 3  Bossy Verbs</a:t>
            </a:r>
          </a:p>
          <a:p>
            <a:pPr algn="ctr"/>
            <a:r>
              <a:rPr lang="en-GB" sz="2400" b="1" i="0">
                <a:solidFill>
                  <a:srgbClr val="000080"/>
                </a:solidFill>
                <a:latin typeface="Comic Sans MS"/>
              </a:rPr>
              <a:t>Independent Task, Fun Activity &amp;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1" y="2148584"/>
            <a:ext cx="69579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i="0" dirty="0">
                <a:solidFill>
                  <a:srgbClr val="000080"/>
                </a:solidFill>
                <a:latin typeface="Comic Sans MS"/>
              </a:rPr>
              <a:t>Write 3–5 command sentences starting with a bossy verb.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b="1" i="0" dirty="0">
                <a:solidFill>
                  <a:srgbClr val="000080"/>
                </a:solidFill>
                <a:latin typeface="Comic Sans MS"/>
              </a:rPr>
              <a:t>Fun Activity:</a:t>
            </a:r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 Bossy Verb Simon Says: Chop! Stir! Mix!</a:t>
            </a:r>
          </a:p>
          <a:p>
            <a:endParaRPr lang="en-GB" sz="2800" b="0" i="0" dirty="0">
              <a:solidFill>
                <a:srgbClr val="000080"/>
              </a:solidFill>
              <a:latin typeface="Comic Sans MS"/>
            </a:endParaRPr>
          </a:p>
          <a:p>
            <a:r>
              <a:rPr lang="en-GB" sz="2800" b="1" i="0" dirty="0">
                <a:solidFill>
                  <a:srgbClr val="000080"/>
                </a:solidFill>
                <a:latin typeface="Comic Sans MS"/>
              </a:rPr>
              <a:t>Challenge:</a:t>
            </a:r>
            <a:r>
              <a:rPr lang="en-GB" sz="2800" b="0" i="0" dirty="0">
                <a:solidFill>
                  <a:srgbClr val="000080"/>
                </a:solidFill>
                <a:latin typeface="Comic Sans MS"/>
              </a:rPr>
              <a:t> Replace a weak verb with a stronger 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1460</Words>
  <Application>Microsoft Office PowerPoint</Application>
  <PresentationFormat>On-screen Show (4:3)</PresentationFormat>
  <Paragraphs>237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7</cp:revision>
  <dcterms:created xsi:type="dcterms:W3CDTF">2013-01-27T09:14:16Z</dcterms:created>
  <dcterms:modified xsi:type="dcterms:W3CDTF">2026-06-21T18:45:01Z</dcterms:modified>
  <cp:category/>
</cp:coreProperties>
</file>