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</p:sldMasterIdLst>
  <p:notesMasterIdLst>
    <p:notesMasterId r:id="rId15"/>
  </p:notesMasterIdLst>
  <p:sldIdLst>
    <p:sldId id="256" r:id="rId3"/>
    <p:sldId id="296" r:id="rId4"/>
    <p:sldId id="257" r:id="rId5"/>
    <p:sldId id="258" r:id="rId6"/>
    <p:sldId id="260" r:id="rId7"/>
    <p:sldId id="261" r:id="rId8"/>
    <p:sldId id="262" r:id="rId9"/>
    <p:sldId id="264" r:id="rId10"/>
    <p:sldId id="266" r:id="rId11"/>
    <p:sldId id="267" r:id="rId12"/>
    <p:sldId id="269" r:id="rId13"/>
    <p:sldId id="268" r:id="rId1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3F2AE6-80C2-4A7D-B498-2E073242F0E9}" v="333" dt="2026-05-12T19:01:15.159"/>
    <p1510:client id="{27514855-A817-430F-96D3-F495D0586204}" v="75" dt="2026-05-12T12:57:45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modMainMaster">
      <pc:chgData name="Galina Doychinova" userId="0fb7927745f0c6c3" providerId="LiveId" clId="{403A5934-DEB0-4C53-872A-117AF44D2478}" dt="2026-05-12T19:01:15.159" v="1618" actId="20577"/>
      <pc:docMkLst>
        <pc:docMk/>
      </pc:docMkLst>
      <pc:sldChg chg="modSp mod">
        <pc:chgData name="Galina Doychinova" userId="0fb7927745f0c6c3" providerId="LiveId" clId="{403A5934-DEB0-4C53-872A-117AF44D2478}" dt="2026-05-12T18:17:24.931" v="889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8:17:24.931" v="889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2T11:19:48.016" v="40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8:17:24.931" v="889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4" creationId="{00000000-0000-0000-0000-000000000000}"/>
          </ac:spMkLst>
        </pc:spChg>
      </pc:sldChg>
      <pc:sldChg chg="addSp delSp modSp del mod">
        <pc:chgData name="Galina Doychinova" userId="0fb7927745f0c6c3" providerId="LiveId" clId="{403A5934-DEB0-4C53-872A-117AF44D2478}" dt="2026-05-12T12:51:10.485" v="840" actId="269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21:13.391" v="221" actId="14100"/>
          <ac:spMkLst>
            <pc:docMk/>
            <pc:sldMk cId="0" sldId="259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6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2:10:17.285" v="53" actId="14100"/>
          <ac:picMkLst>
            <pc:docMk/>
            <pc:sldMk cId="0" sldId="259"/>
            <ac:picMk id="20" creationId="{00000000-0000-0000-0000-000000000000}"/>
          </ac:picMkLst>
        </pc:picChg>
      </pc:sldChg>
      <pc:sldChg chg="addSp delSp modSp mod delAnim modAnim">
        <pc:chgData name="Galina Doychinova" userId="0fb7927745f0c6c3" providerId="LiveId" clId="{403A5934-DEB0-4C53-872A-117AF44D2478}" dt="2026-05-12T18:21:00.536" v="947" actId="20577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21:00.536" v="947" actId="20577"/>
          <ac:spMkLst>
            <pc:docMk/>
            <pc:sldMk cId="0" sldId="260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2:54:29.812" v="871" actId="1076"/>
          <ac:spMkLst>
            <pc:docMk/>
            <pc:sldMk cId="0" sldId="260"/>
            <ac:spMk id="10" creationId="{07067DDE-EC06-B545-ED1C-6C82F3E03A62}"/>
          </ac:spMkLst>
        </pc:spChg>
        <pc:spChg chg="add del mod">
          <ac:chgData name="Galina Doychinova" userId="0fb7927745f0c6c3" providerId="LiveId" clId="{403A5934-DEB0-4C53-872A-117AF44D2478}" dt="2026-05-12T18:19:20.219" v="909" actId="478"/>
          <ac:spMkLst>
            <pc:docMk/>
            <pc:sldMk cId="0" sldId="260"/>
            <ac:spMk id="11" creationId="{AAD1297D-0FFC-E1EA-531C-7D81F4E45E61}"/>
          </ac:spMkLst>
        </pc:spChg>
        <pc:spChg chg="add mod">
          <ac:chgData name="Galina Doychinova" userId="0fb7927745f0c6c3" providerId="LiveId" clId="{403A5934-DEB0-4C53-872A-117AF44D2478}" dt="2026-05-12T12:54:37.495" v="875" actId="1076"/>
          <ac:spMkLst>
            <pc:docMk/>
            <pc:sldMk cId="0" sldId="260"/>
            <ac:spMk id="12" creationId="{9DC2358E-34A4-35D7-7C40-1CCEF4B1D03D}"/>
          </ac:spMkLst>
        </pc:spChg>
        <pc:spChg chg="add mod">
          <ac:chgData name="Galina Doychinova" userId="0fb7927745f0c6c3" providerId="LiveId" clId="{403A5934-DEB0-4C53-872A-117AF44D2478}" dt="2026-05-12T18:20:19.246" v="929" actId="1076"/>
          <ac:spMkLst>
            <pc:docMk/>
            <pc:sldMk cId="0" sldId="260"/>
            <ac:spMk id="13" creationId="{9B389EF5-98C6-4A33-65ED-92BB0D944339}"/>
          </ac:spMkLst>
        </pc:spChg>
        <pc:spChg chg="add mod">
          <ac:chgData name="Galina Doychinova" userId="0fb7927745f0c6c3" providerId="LiveId" clId="{403A5934-DEB0-4C53-872A-117AF44D2478}" dt="2026-05-12T18:20:20.772" v="930" actId="1076"/>
          <ac:spMkLst>
            <pc:docMk/>
            <pc:sldMk cId="0" sldId="260"/>
            <ac:spMk id="14" creationId="{8CB04F2D-BF82-3CAD-AD25-EF3034ADA443}"/>
          </ac:spMkLst>
        </pc:spChg>
        <pc:spChg chg="add mod">
          <ac:chgData name="Galina Doychinova" userId="0fb7927745f0c6c3" providerId="LiveId" clId="{403A5934-DEB0-4C53-872A-117AF44D2478}" dt="2026-05-12T18:20:22.805" v="931" actId="1076"/>
          <ac:spMkLst>
            <pc:docMk/>
            <pc:sldMk cId="0" sldId="260"/>
            <ac:spMk id="15" creationId="{09DEBE94-F6A2-21C4-D32D-BFFEA8C10635}"/>
          </ac:spMkLst>
        </pc:spChg>
        <pc:spChg chg="add mod">
          <ac:chgData name="Galina Doychinova" userId="0fb7927745f0c6c3" providerId="LiveId" clId="{403A5934-DEB0-4C53-872A-117AF44D2478}" dt="2026-05-12T18:20:17.758" v="928" actId="1076"/>
          <ac:spMkLst>
            <pc:docMk/>
            <pc:sldMk cId="0" sldId="260"/>
            <ac:spMk id="16" creationId="{A9804449-34A5-2784-1674-51F8EF2A4FB1}"/>
          </ac:spMkLst>
        </pc:spChg>
        <pc:picChg chg="add del mod">
          <ac:chgData name="Galina Doychinova" userId="0fb7927745f0c6c3" providerId="LiveId" clId="{403A5934-DEB0-4C53-872A-117AF44D2478}" dt="2026-05-12T18:19:11.852" v="907" actId="478"/>
          <ac:picMkLst>
            <pc:docMk/>
            <pc:sldMk cId="0" sldId="260"/>
            <ac:picMk id="6" creationId="{3FC34682-B424-98FB-3E48-C4B2898A549B}"/>
          </ac:picMkLst>
        </pc:picChg>
        <pc:picChg chg="add del mod">
          <ac:chgData name="Galina Doychinova" userId="0fb7927745f0c6c3" providerId="LiveId" clId="{403A5934-DEB0-4C53-872A-117AF44D2478}" dt="2026-05-12T18:19:09.420" v="906" actId="478"/>
          <ac:picMkLst>
            <pc:docMk/>
            <pc:sldMk cId="0" sldId="260"/>
            <ac:picMk id="7" creationId="{62537B8C-725E-665C-1F5E-F8D56DEA108F}"/>
          </ac:picMkLst>
        </pc:picChg>
        <pc:picChg chg="add mod modCrop">
          <ac:chgData name="Galina Doychinova" userId="0fb7927745f0c6c3" providerId="LiveId" clId="{403A5934-DEB0-4C53-872A-117AF44D2478}" dt="2026-05-12T18:19:32.568" v="910" actId="1076"/>
          <ac:picMkLst>
            <pc:docMk/>
            <pc:sldMk cId="0" sldId="260"/>
            <ac:picMk id="8" creationId="{3FD6DAF7-FAED-96E4-1FDD-FF99103D1BAE}"/>
          </ac:picMkLst>
        </pc:picChg>
        <pc:picChg chg="add del mod">
          <ac:chgData name="Galina Doychinova" userId="0fb7927745f0c6c3" providerId="LiveId" clId="{403A5934-DEB0-4C53-872A-117AF44D2478}" dt="2026-05-12T12:53:41.657" v="861" actId="478"/>
          <ac:picMkLst>
            <pc:docMk/>
            <pc:sldMk cId="0" sldId="260"/>
            <ac:picMk id="9" creationId="{AD8E4021-6E65-AC92-78B7-AC539E001EC0}"/>
          </ac:picMkLst>
        </pc:picChg>
        <pc:picChg chg="add mod modCrop">
          <ac:chgData name="Galina Doychinova" userId="0fb7927745f0c6c3" providerId="LiveId" clId="{403A5934-DEB0-4C53-872A-117AF44D2478}" dt="2026-05-12T18:18:29.519" v="896" actId="1076"/>
          <ac:picMkLst>
            <pc:docMk/>
            <pc:sldMk cId="0" sldId="260"/>
            <ac:picMk id="20" creationId="{00000000-0000-0000-0000-000000000000}"/>
          </ac:picMkLst>
        </pc:picChg>
      </pc:sldChg>
      <pc:sldChg chg="addSp delSp modSp add del mod delAnim modAnim">
        <pc:chgData name="Galina Doychinova" userId="0fb7927745f0c6c3" providerId="LiveId" clId="{403A5934-DEB0-4C53-872A-117AF44D2478}" dt="2026-05-12T18:21:48.071" v="956" actId="1440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25:06.663" v="287" actId="20577"/>
          <ac:spMkLst>
            <pc:docMk/>
            <pc:sldMk cId="0" sldId="261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4" creationId="{B2B40E74-F0DF-0B35-225F-26951B1DEECB}"/>
          </ac:spMkLst>
        </pc:spChg>
        <pc:spChg chg="add mod">
          <ac:chgData name="Galina Doychinova" userId="0fb7927745f0c6c3" providerId="LiveId" clId="{403A5934-DEB0-4C53-872A-117AF44D2478}" dt="2026-05-12T12:22:14.369" v="246" actId="1076"/>
          <ac:spMkLst>
            <pc:docMk/>
            <pc:sldMk cId="0" sldId="261"/>
            <ac:spMk id="5" creationId="{1F3DC6AB-4C1C-5A28-3192-56DDBB6B4067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6" creationId="{3CA05849-A6F0-1877-5549-EFC3AE241302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7" creationId="{31A59056-7B90-B2C2-C986-98EAB8C97243}"/>
          </ac:spMkLst>
        </pc:spChg>
        <pc:spChg chg="add mod">
          <ac:chgData name="Galina Doychinova" userId="0fb7927745f0c6c3" providerId="LiveId" clId="{403A5934-DEB0-4C53-872A-117AF44D2478}" dt="2026-05-12T12:23:37.751" v="266" actId="1076"/>
          <ac:spMkLst>
            <pc:docMk/>
            <pc:sldMk cId="0" sldId="261"/>
            <ac:spMk id="8" creationId="{B19038DA-04BA-C4E7-096B-8BCFC0D9D1AA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9" creationId="{CCE0FCF8-C6DE-6F1E-9027-70CE36A0F215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10" creationId="{799B6CF6-2C98-03A8-07DF-1756E4383D5D}"/>
          </ac:spMkLst>
        </pc:spChg>
        <pc:spChg chg="add mod">
          <ac:chgData name="Galina Doychinova" userId="0fb7927745f0c6c3" providerId="LiveId" clId="{403A5934-DEB0-4C53-872A-117AF44D2478}" dt="2026-05-12T12:22:48.179" v="254" actId="1076"/>
          <ac:spMkLst>
            <pc:docMk/>
            <pc:sldMk cId="0" sldId="261"/>
            <ac:spMk id="11" creationId="{77A733CD-9585-872C-5EF2-93E310D68956}"/>
          </ac:spMkLst>
        </pc:spChg>
        <pc:spChg chg="add mod">
          <ac:chgData name="Galina Doychinova" userId="0fb7927745f0c6c3" providerId="LiveId" clId="{403A5934-DEB0-4C53-872A-117AF44D2478}" dt="2026-05-12T12:22:53.441" v="256" actId="1076"/>
          <ac:spMkLst>
            <pc:docMk/>
            <pc:sldMk cId="0" sldId="261"/>
            <ac:spMk id="12" creationId="{4623A0B1-018E-76B8-81C5-A9F8F06765DF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13" creationId="{6B6F8E5E-64EF-0B49-1027-6FE079E43F8C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4" creationId="{0CFAA82B-69AD-A558-D69C-DFB2AE1FE8B9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5" creationId="{0FCCAEE0-BB06-C951-21D4-AA478D63880F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6" creationId="{F633F661-C70E-DFC2-8C53-3C3B4B9EB947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7" creationId="{EBC1D005-93C2-4AA4-C5D3-23CAA4AAE07E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18" creationId="{4D7C2B8C-D15A-942F-7471-C8E8298C1236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19" creationId="{3FE70FC5-A742-5732-E637-8CEA7CD02676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21" creationId="{DF690D5C-FE5E-B516-ABC5-05396DEFAEE7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2" creationId="{47B5A7DD-4BDE-F86B-275C-3D9269C89890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3" creationId="{2C4A86F0-5D3C-03C5-2B36-E9F4277F0C8E}"/>
          </ac:spMkLst>
        </pc:spChg>
        <pc:spChg chg="add del mod">
          <ac:chgData name="Galina Doychinova" userId="0fb7927745f0c6c3" providerId="LiveId" clId="{403A5934-DEB0-4C53-872A-117AF44D2478}" dt="2026-05-12T18:21:25.741" v="950" actId="478"/>
          <ac:spMkLst>
            <pc:docMk/>
            <pc:sldMk cId="0" sldId="261"/>
            <ac:spMk id="24" creationId="{7BFF6FDA-1533-13FD-5A37-EBECDC9D19DE}"/>
          </ac:spMkLst>
        </pc:spChg>
        <pc:picChg chg="add del mod">
          <ac:chgData name="Galina Doychinova" userId="0fb7927745f0c6c3" providerId="LiveId" clId="{403A5934-DEB0-4C53-872A-117AF44D2478}" dt="2026-05-12T12:12:12.467" v="69" actId="478"/>
          <ac:picMkLst>
            <pc:docMk/>
            <pc:sldMk cId="0" sldId="261"/>
            <ac:picMk id="20" creationId="{00000000-0000-0000-0000-000000000000}"/>
          </ac:picMkLst>
        </pc:picChg>
        <pc:picChg chg="mod modCrop">
          <ac:chgData name="Galina Doychinova" userId="0fb7927745f0c6c3" providerId="LiveId" clId="{403A5934-DEB0-4C53-872A-117AF44D2478}" dt="2026-05-12T18:21:48.071" v="956" actId="1440"/>
          <ac:picMkLst>
            <pc:docMk/>
            <pc:sldMk cId="0" sldId="261"/>
            <ac:picMk id="30" creationId="{00000000-0000-0000-0000-000000000000}"/>
          </ac:picMkLst>
        </pc:picChg>
      </pc:sldChg>
      <pc:sldChg chg="addSp modSp mod modAnim">
        <pc:chgData name="Galina Doychinova" userId="0fb7927745f0c6c3" providerId="LiveId" clId="{403A5934-DEB0-4C53-872A-117AF44D2478}" dt="2026-05-12T18:26:29.908" v="993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2T12:26:11.880" v="301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25:20.903" v="972" actId="14100"/>
          <ac:spMkLst>
            <pc:docMk/>
            <pc:sldMk cId="0" sldId="262"/>
            <ac:spMk id="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8:25:55.896" v="987" actId="1076"/>
          <ac:spMkLst>
            <pc:docMk/>
            <pc:sldMk cId="0" sldId="262"/>
            <ac:spMk id="4" creationId="{62886479-118B-8829-109C-44EE6F6BEECC}"/>
          </ac:spMkLst>
        </pc:spChg>
        <pc:picChg chg="add mod">
          <ac:chgData name="Galina Doychinova" userId="0fb7927745f0c6c3" providerId="LiveId" clId="{403A5934-DEB0-4C53-872A-117AF44D2478}" dt="2026-05-12T18:25:41.984" v="978" actId="1076"/>
          <ac:picMkLst>
            <pc:docMk/>
            <pc:sldMk cId="0" sldId="262"/>
            <ac:picMk id="5" creationId="{367CE839-026D-1668-4B65-6B0575166085}"/>
          </ac:picMkLst>
        </pc:picChg>
        <pc:picChg chg="add mod">
          <ac:chgData name="Galina Doychinova" userId="0fb7927745f0c6c3" providerId="LiveId" clId="{403A5934-DEB0-4C53-872A-117AF44D2478}" dt="2026-05-12T18:25:41.984" v="978" actId="1076"/>
          <ac:picMkLst>
            <pc:docMk/>
            <pc:sldMk cId="0" sldId="262"/>
            <ac:picMk id="6" creationId="{0772BC43-33EF-C4A8-DC84-ACB8EFB02BBD}"/>
          </ac:picMkLst>
        </pc:picChg>
        <pc:picChg chg="add mod">
          <ac:chgData name="Galina Doychinova" userId="0fb7927745f0c6c3" providerId="LiveId" clId="{403A5934-DEB0-4C53-872A-117AF44D2478}" dt="2026-05-12T18:25:41.984" v="978" actId="1076"/>
          <ac:picMkLst>
            <pc:docMk/>
            <pc:sldMk cId="0" sldId="262"/>
            <ac:picMk id="7" creationId="{24192DF5-5121-D6A6-9FA1-0FA38D35621C}"/>
          </ac:picMkLst>
        </pc:picChg>
        <pc:picChg chg="add mod">
          <ac:chgData name="Galina Doychinova" userId="0fb7927745f0c6c3" providerId="LiveId" clId="{403A5934-DEB0-4C53-872A-117AF44D2478}" dt="2026-05-12T18:25:41.984" v="978" actId="1076"/>
          <ac:picMkLst>
            <pc:docMk/>
            <pc:sldMk cId="0" sldId="262"/>
            <ac:picMk id="8" creationId="{1D4F9F99-96CA-A411-94A2-20A892C685FE}"/>
          </ac:picMkLst>
        </pc:picChg>
        <pc:picChg chg="add mod">
          <ac:chgData name="Galina Doychinova" userId="0fb7927745f0c6c3" providerId="LiveId" clId="{403A5934-DEB0-4C53-872A-117AF44D2478}" dt="2026-05-12T18:25:41.984" v="978" actId="1076"/>
          <ac:picMkLst>
            <pc:docMk/>
            <pc:sldMk cId="0" sldId="262"/>
            <ac:picMk id="9" creationId="{0813E16E-7B0C-B6C3-C4BD-65C0DA0B45ED}"/>
          </ac:picMkLst>
        </pc:picChg>
        <pc:picChg chg="add mod modCrop">
          <ac:chgData name="Galina Doychinova" userId="0fb7927745f0c6c3" providerId="LiveId" clId="{403A5934-DEB0-4C53-872A-117AF44D2478}" dt="2026-05-12T18:23:24.343" v="961" actId="1076"/>
          <ac:picMkLst>
            <pc:docMk/>
            <pc:sldMk cId="0" sldId="262"/>
            <ac:picMk id="20" creationId="{00000000-0000-0000-0000-000000000000}"/>
          </ac:picMkLst>
        </pc:picChg>
      </pc:sldChg>
      <pc:sldChg chg="addSp delSp modSp mod delAnim modAnim">
        <pc:chgData name="Galina Doychinova" userId="0fb7927745f0c6c3" providerId="LiveId" clId="{403A5934-DEB0-4C53-872A-117AF44D2478}" dt="2026-05-12T18:59:22.952" v="1614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2T18:33:22.678" v="1086" actId="20577"/>
          <ac:spMkLst>
            <pc:docMk/>
            <pc:sldMk cId="0" sldId="264"/>
            <ac:spMk id="3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4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9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8:26:54.090" v="995" actId="478"/>
          <ac:spMkLst>
            <pc:docMk/>
            <pc:sldMk cId="0" sldId="264"/>
            <ac:spMk id="10" creationId="{D693F879-6F69-0B44-145E-A92543DCD5C5}"/>
          </ac:spMkLst>
        </pc:spChg>
        <pc:spChg chg="add del mod">
          <ac:chgData name="Galina Doychinova" userId="0fb7927745f0c6c3" providerId="LiveId" clId="{403A5934-DEB0-4C53-872A-117AF44D2478}" dt="2026-05-12T18:26:54.090" v="995" actId="478"/>
          <ac:spMkLst>
            <pc:docMk/>
            <pc:sldMk cId="0" sldId="264"/>
            <ac:spMk id="11" creationId="{928AC8B7-8E71-9801-629A-4C45CC7E0FD4}"/>
          </ac:spMkLst>
        </pc:spChg>
        <pc:spChg chg="add del mod">
          <ac:chgData name="Galina Doychinova" userId="0fb7927745f0c6c3" providerId="LiveId" clId="{403A5934-DEB0-4C53-872A-117AF44D2478}" dt="2026-05-12T18:26:54.090" v="995" actId="478"/>
          <ac:spMkLst>
            <pc:docMk/>
            <pc:sldMk cId="0" sldId="264"/>
            <ac:spMk id="12" creationId="{AF7D9916-9AF7-6E24-3D71-1BA6FB2B0F5C}"/>
          </ac:spMkLst>
        </pc:spChg>
        <pc:spChg chg="del">
          <ac:chgData name="Galina Doychinova" userId="0fb7927745f0c6c3" providerId="LiveId" clId="{403A5934-DEB0-4C53-872A-117AF44D2478}" dt="2026-05-12T18:26:54.090" v="995" actId="478"/>
          <ac:spMkLst>
            <pc:docMk/>
            <pc:sldMk cId="0" sldId="264"/>
            <ac:spMk id="13" creationId="{44FE8BAE-E550-7C1D-A787-F6890850F549}"/>
          </ac:spMkLst>
        </pc:spChg>
        <pc:spChg chg="add del mod">
          <ac:chgData name="Galina Doychinova" userId="0fb7927745f0c6c3" providerId="LiveId" clId="{403A5934-DEB0-4C53-872A-117AF44D2478}" dt="2026-05-12T18:26:54.090" v="995" actId="478"/>
          <ac:spMkLst>
            <pc:docMk/>
            <pc:sldMk cId="0" sldId="264"/>
            <ac:spMk id="14" creationId="{AAA82B6B-CC9F-024B-8340-934062D966E6}"/>
          </ac:spMkLst>
        </pc:spChg>
        <pc:spChg chg="add del mod">
          <ac:chgData name="Galina Doychinova" userId="0fb7927745f0c6c3" providerId="LiveId" clId="{403A5934-DEB0-4C53-872A-117AF44D2478}" dt="2026-05-12T18:26:54.090" v="995" actId="478"/>
          <ac:spMkLst>
            <pc:docMk/>
            <pc:sldMk cId="0" sldId="264"/>
            <ac:spMk id="15" creationId="{E56BBF35-8D50-95F9-E74F-E9B96AAF8A54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6" creationId="{0BF8FFF5-C9B8-04C8-C1A5-673A35795973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7" creationId="{4C51F477-C420-1557-92AE-46806779AA35}"/>
          </ac:spMkLst>
        </pc:spChg>
        <pc:spChg chg="add mod">
          <ac:chgData name="Galina Doychinova" userId="0fb7927745f0c6c3" providerId="LiveId" clId="{403A5934-DEB0-4C53-872A-117AF44D2478}" dt="2026-05-12T18:32:43.114" v="1059" actId="1076"/>
          <ac:spMkLst>
            <pc:docMk/>
            <pc:sldMk cId="0" sldId="264"/>
            <ac:spMk id="18" creationId="{388BD13A-7E19-8031-9FBB-1544AC3BBCD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9" creationId="{A791B3A9-F35B-C67F-0AE0-A08BC6941416}"/>
          </ac:spMkLst>
        </pc:spChg>
        <pc:spChg chg="add mod">
          <ac:chgData name="Galina Doychinova" userId="0fb7927745f0c6c3" providerId="LiveId" clId="{403A5934-DEB0-4C53-872A-117AF44D2478}" dt="2026-05-12T18:32:43.114" v="1059" actId="1076"/>
          <ac:spMkLst>
            <pc:docMk/>
            <pc:sldMk cId="0" sldId="264"/>
            <ac:spMk id="19" creationId="{AA143DEF-A9DB-21B1-F9CB-BC6DBC2B25D2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1" creationId="{147389BB-1BDD-F467-EB4D-A970511B34FB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2" creationId="{DDE2EF49-E994-EF2D-1AE7-6B436CAC575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4" creationId="{AC7A6CA7-8F15-DE1F-5BC4-28E6BEF2BF7E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5" creationId="{AA6125F2-6051-B3A2-5F67-3DE6317F2CB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6" creationId="{E1326394-6854-1C77-B9A4-8F92F74998B8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7" creationId="{D2949C66-C69E-5961-7D34-3C188E480BE5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8" creationId="{F2920E39-4E8C-B5EC-5C9D-83FF012C021D}"/>
          </ac:spMkLst>
        </pc:spChg>
        <pc:picChg chg="add del mod">
          <ac:chgData name="Galina Doychinova" userId="0fb7927745f0c6c3" providerId="LiveId" clId="{403A5934-DEB0-4C53-872A-117AF44D2478}" dt="2026-05-12T18:29:21.528" v="1029" actId="478"/>
          <ac:picMkLst>
            <pc:docMk/>
            <pc:sldMk cId="0" sldId="264"/>
            <ac:picMk id="4" creationId="{362BB15F-8FF1-5E79-E93F-20E165DD4E1F}"/>
          </ac:picMkLst>
        </pc:picChg>
        <pc:picChg chg="add del mod modCrop">
          <ac:chgData name="Galina Doychinova" userId="0fb7927745f0c6c3" providerId="LiveId" clId="{403A5934-DEB0-4C53-872A-117AF44D2478}" dt="2026-05-12T18:29:22.829" v="1030" actId="478"/>
          <ac:picMkLst>
            <pc:docMk/>
            <pc:sldMk cId="0" sldId="264"/>
            <ac:picMk id="5" creationId="{50864803-3B26-DDF9-32C0-900EEF6AB364}"/>
          </ac:picMkLst>
        </pc:picChg>
        <pc:picChg chg="add del mod">
          <ac:chgData name="Galina Doychinova" userId="0fb7927745f0c6c3" providerId="LiveId" clId="{403A5934-DEB0-4C53-872A-117AF44D2478}" dt="2026-05-12T18:30:30.245" v="1041" actId="21"/>
          <ac:picMkLst>
            <pc:docMk/>
            <pc:sldMk cId="0" sldId="264"/>
            <ac:picMk id="6" creationId="{50DC9C83-F4A1-D7E9-3BEE-A0E3DCF44E94}"/>
          </ac:picMkLst>
        </pc:picChg>
        <pc:picChg chg="add del mod">
          <ac:chgData name="Galina Doychinova" userId="0fb7927745f0c6c3" providerId="LiveId" clId="{403A5934-DEB0-4C53-872A-117AF44D2478}" dt="2026-05-12T18:30:30.245" v="1041" actId="21"/>
          <ac:picMkLst>
            <pc:docMk/>
            <pc:sldMk cId="0" sldId="264"/>
            <ac:picMk id="7" creationId="{FF9AC8E9-2584-67DD-4A51-ADECE2CBE7EA}"/>
          </ac:picMkLst>
        </pc:picChg>
        <pc:picChg chg="add del mod">
          <ac:chgData name="Galina Doychinova" userId="0fb7927745f0c6c3" providerId="LiveId" clId="{403A5934-DEB0-4C53-872A-117AF44D2478}" dt="2026-05-12T18:30:36.569" v="1043" actId="21"/>
          <ac:picMkLst>
            <pc:docMk/>
            <pc:sldMk cId="0" sldId="264"/>
            <ac:picMk id="8" creationId="{D8FC7D43-7137-4291-DA6D-7E6186B31DAB}"/>
          </ac:picMkLst>
        </pc:picChg>
        <pc:picChg chg="add del mod">
          <ac:chgData name="Galina Doychinova" userId="0fb7927745f0c6c3" providerId="LiveId" clId="{403A5934-DEB0-4C53-872A-117AF44D2478}" dt="2026-05-12T18:30:36.569" v="1043" actId="21"/>
          <ac:picMkLst>
            <pc:docMk/>
            <pc:sldMk cId="0" sldId="264"/>
            <ac:picMk id="9" creationId="{E768C29D-996F-0CCA-8834-3F06BE1C85C8}"/>
          </ac:picMkLst>
        </pc:picChg>
        <pc:picChg chg="add mod modCrop">
          <ac:chgData name="Galina Doychinova" userId="0fb7927745f0c6c3" providerId="LiveId" clId="{403A5934-DEB0-4C53-872A-117AF44D2478}" dt="2026-05-12T18:30:58.067" v="1047" actId="1076"/>
          <ac:picMkLst>
            <pc:docMk/>
            <pc:sldMk cId="0" sldId="264"/>
            <ac:picMk id="17" creationId="{D32A4FC5-A0F4-D0C9-A002-A768E16F9551}"/>
          </ac:picMkLst>
        </pc:picChg>
        <pc:picChg chg="add del">
          <ac:chgData name="Galina Doychinova" userId="0fb7927745f0c6c3" providerId="LiveId" clId="{403A5934-DEB0-4C53-872A-117AF44D2478}" dt="2026-05-12T12:25:44.631" v="288" actId="478"/>
          <ac:picMkLst>
            <pc:docMk/>
            <pc:sldMk cId="0" sldId="264"/>
            <ac:picMk id="20" creationId="{00000000-0000-0000-0000-000000000000}"/>
          </ac:picMkLst>
        </pc:picChg>
        <pc:picChg chg="add del mod">
          <ac:chgData name="Galina Doychinova" userId="0fb7927745f0c6c3" providerId="LiveId" clId="{403A5934-DEB0-4C53-872A-117AF44D2478}" dt="2026-05-12T18:27:53.982" v="1016" actId="478"/>
          <ac:picMkLst>
            <pc:docMk/>
            <pc:sldMk cId="0" sldId="264"/>
            <ac:picMk id="30" creationId="{00000000-0000-0000-0000-000000000000}"/>
          </ac:picMkLst>
        </pc:picChg>
      </pc:sldChg>
      <pc:sldChg chg="del">
        <pc:chgData name="Galina Doychinova" userId="0fb7927745f0c6c3" providerId="LiveId" clId="{403A5934-DEB0-4C53-872A-117AF44D2478}" dt="2026-05-12T11:21:21.142" v="46" actId="2696"/>
        <pc:sldMkLst>
          <pc:docMk/>
          <pc:sldMk cId="0" sldId="265"/>
        </pc:sldMkLst>
      </pc:sldChg>
      <pc:sldChg chg="addSp delSp modSp mod">
        <pc:chgData name="Galina Doychinova" userId="0fb7927745f0c6c3" providerId="LiveId" clId="{403A5934-DEB0-4C53-872A-117AF44D2478}" dt="2026-05-12T18:36:46.611" v="1195" actId="20577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7:50.196" v="457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4:44.765" v="359" actId="403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36:46.611" v="1195" actId="20577"/>
          <ac:spMkLst>
            <pc:docMk/>
            <pc:sldMk cId="0" sldId="266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9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0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1" creationId="{00000000-0000-0000-0000-000000000000}"/>
          </ac:spMkLst>
        </pc:spChg>
        <pc:picChg chg="add del mod">
          <ac:chgData name="Galina Doychinova" userId="0fb7927745f0c6c3" providerId="LiveId" clId="{403A5934-DEB0-4C53-872A-117AF44D2478}" dt="2026-05-12T18:34:27.889" v="1094" actId="478"/>
          <ac:picMkLst>
            <pc:docMk/>
            <pc:sldMk cId="0" sldId="266"/>
            <ac:picMk id="12" creationId="{B4BD175D-079E-94C5-4719-093702B64674}"/>
          </ac:picMkLst>
        </pc:picChg>
        <pc:picChg chg="add del mod">
          <ac:chgData name="Galina Doychinova" userId="0fb7927745f0c6c3" providerId="LiveId" clId="{403A5934-DEB0-4C53-872A-117AF44D2478}" dt="2026-05-12T18:34:27.889" v="1094" actId="478"/>
          <ac:picMkLst>
            <pc:docMk/>
            <pc:sldMk cId="0" sldId="266"/>
            <ac:picMk id="13" creationId="{9CA782FA-A536-1FED-F113-75F5038DE11F}"/>
          </ac:picMkLst>
        </pc:picChg>
        <pc:picChg chg="add del mod">
          <ac:chgData name="Galina Doychinova" userId="0fb7927745f0c6c3" providerId="LiveId" clId="{403A5934-DEB0-4C53-872A-117AF44D2478}" dt="2026-05-12T18:34:23.202" v="1092" actId="478"/>
          <ac:picMkLst>
            <pc:docMk/>
            <pc:sldMk cId="0" sldId="266"/>
            <ac:picMk id="14" creationId="{7574FD4F-62BE-8C8E-7BB6-262496F6E39E}"/>
          </ac:picMkLst>
        </pc:picChg>
        <pc:picChg chg="add del mod">
          <ac:chgData name="Galina Doychinova" userId="0fb7927745f0c6c3" providerId="LiveId" clId="{403A5934-DEB0-4C53-872A-117AF44D2478}" dt="2026-05-12T18:34:25.719" v="1093" actId="478"/>
          <ac:picMkLst>
            <pc:docMk/>
            <pc:sldMk cId="0" sldId="266"/>
            <ac:picMk id="15" creationId="{30726375-1568-D82E-990E-AD0182B1CB77}"/>
          </ac:picMkLst>
        </pc:picChg>
        <pc:picChg chg="mod">
          <ac:chgData name="Galina Doychinova" userId="0fb7927745f0c6c3" providerId="LiveId" clId="{403A5934-DEB0-4C53-872A-117AF44D2478}" dt="2026-05-12T18:34:45.144" v="1097" actId="1440"/>
          <ac:picMkLst>
            <pc:docMk/>
            <pc:sldMk cId="0" sldId="266"/>
            <ac:picMk id="20" creationId="{00000000-0000-0000-0000-000000000000}"/>
          </ac:picMkLst>
        </pc:picChg>
      </pc:sldChg>
      <pc:sldChg chg="addSp delSp modSp mod modAnim">
        <pc:chgData name="Galina Doychinova" userId="0fb7927745f0c6c3" providerId="LiveId" clId="{403A5934-DEB0-4C53-872A-117AF44D2478}" dt="2026-05-12T18:47:49.468" v="135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2T18:42:58.083" v="1275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41:44.437" v="1262" actId="14100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46:25.658" v="1348" actId="20577"/>
          <ac:spMkLst>
            <pc:docMk/>
            <pc:sldMk cId="0" sldId="267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8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8:43:22.082" v="1280" actId="1076"/>
          <ac:spMkLst>
            <pc:docMk/>
            <pc:sldMk cId="0" sldId="267"/>
            <ac:spMk id="8" creationId="{D7693498-3F84-B1C6-B526-5A0684767BBD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9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8:42:02.490" v="1266" actId="1076"/>
          <ac:spMkLst>
            <pc:docMk/>
            <pc:sldMk cId="0" sldId="267"/>
            <ac:spMk id="9" creationId="{B7BBBC34-8615-BBF3-899F-A46987D90C9B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0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8:42:42.366" v="1272" actId="1076"/>
          <ac:spMkLst>
            <pc:docMk/>
            <pc:sldMk cId="0" sldId="267"/>
            <ac:spMk id="10" creationId="{4DDCBBC4-90DC-7454-C345-B81DB6507128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1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8:41:57.016" v="1265" actId="1076"/>
          <ac:spMkLst>
            <pc:docMk/>
            <pc:sldMk cId="0" sldId="267"/>
            <ac:spMk id="11" creationId="{8D04ECDE-C56C-2530-7BF9-772416A18C5A}"/>
          </ac:spMkLst>
        </pc:spChg>
        <pc:spChg chg="add mod">
          <ac:chgData name="Galina Doychinova" userId="0fb7927745f0c6c3" providerId="LiveId" clId="{403A5934-DEB0-4C53-872A-117AF44D2478}" dt="2026-05-12T18:42:37.273" v="1271" actId="1076"/>
          <ac:spMkLst>
            <pc:docMk/>
            <pc:sldMk cId="0" sldId="267"/>
            <ac:spMk id="13" creationId="{3CAA7D4E-1BEB-BE1A-9A19-ACA1C78D62CA}"/>
          </ac:spMkLst>
        </pc:spChg>
        <pc:spChg chg="add mod">
          <ac:chgData name="Galina Doychinova" userId="0fb7927745f0c6c3" providerId="LiveId" clId="{403A5934-DEB0-4C53-872A-117AF44D2478}" dt="2026-05-12T18:43:15.345" v="1279" actId="1076"/>
          <ac:spMkLst>
            <pc:docMk/>
            <pc:sldMk cId="0" sldId="267"/>
            <ac:spMk id="14" creationId="{1F49C14B-BFF5-F56A-4ABD-F930390DA6DE}"/>
          </ac:spMkLst>
        </pc:spChg>
        <pc:spChg chg="add mod">
          <ac:chgData name="Galina Doychinova" userId="0fb7927745f0c6c3" providerId="LiveId" clId="{403A5934-DEB0-4C53-872A-117AF44D2478}" dt="2026-05-12T18:43:25.242" v="1281" actId="1076"/>
          <ac:spMkLst>
            <pc:docMk/>
            <pc:sldMk cId="0" sldId="267"/>
            <ac:spMk id="15" creationId="{1EF87F2A-D8A2-541E-9714-5F7774461D4C}"/>
          </ac:spMkLst>
        </pc:spChg>
        <pc:spChg chg="add mod">
          <ac:chgData name="Galina Doychinova" userId="0fb7927745f0c6c3" providerId="LiveId" clId="{403A5934-DEB0-4C53-872A-117AF44D2478}" dt="2026-05-12T18:42:33.839" v="1270" actId="1076"/>
          <ac:spMkLst>
            <pc:docMk/>
            <pc:sldMk cId="0" sldId="267"/>
            <ac:spMk id="16" creationId="{690D1086-5902-0D50-2E80-5DF5A118A9DF}"/>
          </ac:spMkLst>
        </pc:spChg>
        <pc:spChg chg="add mod">
          <ac:chgData name="Galina Doychinova" userId="0fb7927745f0c6c3" providerId="LiveId" clId="{403A5934-DEB0-4C53-872A-117AF44D2478}" dt="2026-05-12T18:42:23.992" v="1268" actId="1076"/>
          <ac:spMkLst>
            <pc:docMk/>
            <pc:sldMk cId="0" sldId="267"/>
            <ac:spMk id="17" creationId="{E450E7CD-0E83-142C-B1F5-00EBAE39ADED}"/>
          </ac:spMkLst>
        </pc:spChg>
        <pc:spChg chg="add mod">
          <ac:chgData name="Galina Doychinova" userId="0fb7927745f0c6c3" providerId="LiveId" clId="{403A5934-DEB0-4C53-872A-117AF44D2478}" dt="2026-05-12T18:42:29.272" v="1269" actId="1076"/>
          <ac:spMkLst>
            <pc:docMk/>
            <pc:sldMk cId="0" sldId="267"/>
            <ac:spMk id="18" creationId="{041729ED-1F0A-4B6C-7F9F-C853135C49D9}"/>
          </ac:spMkLst>
        </pc:spChg>
        <pc:spChg chg="add mod">
          <ac:chgData name="Galina Doychinova" userId="0fb7927745f0c6c3" providerId="LiveId" clId="{403A5934-DEB0-4C53-872A-117AF44D2478}" dt="2026-05-12T18:43:08.618" v="1277" actId="1076"/>
          <ac:spMkLst>
            <pc:docMk/>
            <pc:sldMk cId="0" sldId="267"/>
            <ac:spMk id="19" creationId="{E79CC30B-4445-9E74-174B-B687A141F696}"/>
          </ac:spMkLst>
        </pc:spChg>
        <pc:picChg chg="add mod modCrop">
          <ac:chgData name="Galina Doychinova" userId="0fb7927745f0c6c3" providerId="LiveId" clId="{403A5934-DEB0-4C53-872A-117AF44D2478}" dt="2026-05-12T18:45:13.866" v="1331" actId="1076"/>
          <ac:picMkLst>
            <pc:docMk/>
            <pc:sldMk cId="0" sldId="267"/>
            <ac:picMk id="6" creationId="{227FD87B-BFB2-81AC-367A-C3EC537D4EEB}"/>
          </ac:picMkLst>
        </pc:picChg>
        <pc:picChg chg="add mod modCrop">
          <ac:chgData name="Galina Doychinova" userId="0fb7927745f0c6c3" providerId="LiveId" clId="{403A5934-DEB0-4C53-872A-117AF44D2478}" dt="2026-05-12T18:45:09.249" v="1330" actId="1076"/>
          <ac:picMkLst>
            <pc:docMk/>
            <pc:sldMk cId="0" sldId="267"/>
            <ac:picMk id="7" creationId="{ED806E6E-652C-BE8B-5AE1-F77E00360B03}"/>
          </ac:picMkLst>
        </pc:picChg>
        <pc:picChg chg="add del mod modCrop">
          <ac:chgData name="Galina Doychinova" userId="0fb7927745f0c6c3" providerId="LiveId" clId="{403A5934-DEB0-4C53-872A-117AF44D2478}" dt="2026-05-12T18:38:18.805" v="1218" actId="478"/>
          <ac:picMkLst>
            <pc:docMk/>
            <pc:sldMk cId="0" sldId="267"/>
            <ac:picMk id="12" creationId="{1DD43C94-8808-86E8-E2F8-516A63D84DDD}"/>
          </ac:picMkLst>
        </pc:picChg>
        <pc:picChg chg="mod modCrop">
          <ac:chgData name="Galina Doychinova" userId="0fb7927745f0c6c3" providerId="LiveId" clId="{403A5934-DEB0-4C53-872A-117AF44D2478}" dt="2026-05-12T18:45:18.691" v="1332" actId="1076"/>
          <ac:picMkLst>
            <pc:docMk/>
            <pc:sldMk cId="0" sldId="267"/>
            <ac:picMk id="20" creationId="{00000000-0000-0000-0000-000000000000}"/>
          </ac:picMkLst>
        </pc:picChg>
      </pc:sldChg>
      <pc:sldChg chg="addSp modSp mod modAnim">
        <pc:chgData name="Galina Doychinova" userId="0fb7927745f0c6c3" providerId="LiveId" clId="{403A5934-DEB0-4C53-872A-117AF44D2478}" dt="2026-05-12T18:58:18.802" v="1610" actId="107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2T18:58:14.953" v="1609" actId="14100"/>
          <ac:spMkLst>
            <pc:docMk/>
            <pc:sldMk cId="0" sldId="268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8:58:18.802" v="1610" actId="1076"/>
          <ac:picMkLst>
            <pc:docMk/>
            <pc:sldMk cId="0" sldId="268"/>
            <ac:picMk id="20" creationId="{00000000-0000-0000-0000-000000000000}"/>
          </ac:picMkLst>
        </pc:picChg>
      </pc:sldChg>
      <pc:sldChg chg="addSp delSp modSp add mod delAnim modAnim">
        <pc:chgData name="Galina Doychinova" userId="0fb7927745f0c6c3" providerId="LiveId" clId="{403A5934-DEB0-4C53-872A-117AF44D2478}" dt="2026-05-12T19:01:15.159" v="1618" actId="20577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2T18:49:42.310" v="1369" actId="20577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9:01:15.159" v="1618" actId="20577"/>
          <ac:spMkLst>
            <pc:docMk/>
            <pc:sldMk cId="0" sldId="269"/>
            <ac:spMk id="3" creationId="{00000000-0000-0000-0000-000000000000}"/>
          </ac:spMkLst>
        </pc:spChg>
        <pc:picChg chg="add del mod modCrop">
          <ac:chgData name="Galina Doychinova" userId="0fb7927745f0c6c3" providerId="LiveId" clId="{403A5934-DEB0-4C53-872A-117AF44D2478}" dt="2026-05-12T18:48:43.416" v="1362" actId="478"/>
          <ac:picMkLst>
            <pc:docMk/>
            <pc:sldMk cId="0" sldId="269"/>
            <ac:picMk id="4" creationId="{127A916F-9F89-BFFA-DD9C-930A7B9D933A}"/>
          </ac:picMkLst>
        </pc:picChg>
        <pc:picChg chg="add del mod modCrop">
          <ac:chgData name="Galina Doychinova" userId="0fb7927745f0c6c3" providerId="LiveId" clId="{403A5934-DEB0-4C53-872A-117AF44D2478}" dt="2026-05-12T12:46:49.818" v="663" actId="478"/>
          <ac:picMkLst>
            <pc:docMk/>
            <pc:sldMk cId="0" sldId="269"/>
            <ac:picMk id="5" creationId="{0FC0D852-CCFB-666B-C1E5-F4E39993DAC0}"/>
          </ac:picMkLst>
        </pc:picChg>
        <pc:picChg chg="add mod modCrop">
          <ac:chgData name="Galina Doychinova" userId="0fb7927745f0c6c3" providerId="LiveId" clId="{403A5934-DEB0-4C53-872A-117AF44D2478}" dt="2026-05-12T18:51:49.138" v="1386" actId="14100"/>
          <ac:picMkLst>
            <pc:docMk/>
            <pc:sldMk cId="0" sldId="269"/>
            <ac:picMk id="5" creationId="{C046461F-F83D-BE80-EA89-A8E5B0B1E134}"/>
          </ac:picMkLst>
        </pc:picChg>
        <pc:picChg chg="add mod">
          <ac:chgData name="Galina Doychinova" userId="0fb7927745f0c6c3" providerId="LiveId" clId="{403A5934-DEB0-4C53-872A-117AF44D2478}" dt="2026-05-12T18:54:40.613" v="1435" actId="1440"/>
          <ac:picMkLst>
            <pc:docMk/>
            <pc:sldMk cId="0" sldId="269"/>
            <ac:picMk id="6" creationId="{BC4690CB-6917-3185-606A-7EE99B4C8A3C}"/>
          </ac:picMkLst>
        </pc:picChg>
        <pc:picChg chg="add del mod">
          <ac:chgData name="Galina Doychinova" userId="0fb7927745f0c6c3" providerId="LiveId" clId="{403A5934-DEB0-4C53-872A-117AF44D2478}" dt="2026-05-12T18:48:42.040" v="1361" actId="478"/>
          <ac:picMkLst>
            <pc:docMk/>
            <pc:sldMk cId="0" sldId="269"/>
            <ac:picMk id="7" creationId="{8153082F-2811-32C7-2DF8-D90A7F84BB58}"/>
          </ac:picMkLst>
        </pc:picChg>
        <pc:picChg chg="add mod">
          <ac:chgData name="Galina Doychinova" userId="0fb7927745f0c6c3" providerId="LiveId" clId="{403A5934-DEB0-4C53-872A-117AF44D2478}" dt="2026-05-12T18:54:45.435" v="1436" actId="1076"/>
          <ac:picMkLst>
            <pc:docMk/>
            <pc:sldMk cId="0" sldId="269"/>
            <ac:picMk id="8" creationId="{4638F352-FB33-D089-6093-50058F5FCF99}"/>
          </ac:picMkLst>
        </pc:picChg>
        <pc:picChg chg="add mod">
          <ac:chgData name="Galina Doychinova" userId="0fb7927745f0c6c3" providerId="LiveId" clId="{403A5934-DEB0-4C53-872A-117AF44D2478}" dt="2026-05-12T18:54:45.435" v="1436" actId="1076"/>
          <ac:picMkLst>
            <pc:docMk/>
            <pc:sldMk cId="0" sldId="269"/>
            <ac:picMk id="9" creationId="{D70BAE5E-558E-139D-EBEB-CF99B747B6A5}"/>
          </ac:picMkLst>
        </pc:picChg>
        <pc:picChg chg="mod modCrop">
          <ac:chgData name="Galina Doychinova" userId="0fb7927745f0c6c3" providerId="LiveId" clId="{403A5934-DEB0-4C53-872A-117AF44D2478}" dt="2026-05-12T18:55:35.587" v="1479" actId="14100"/>
          <ac:picMkLst>
            <pc:docMk/>
            <pc:sldMk cId="0" sldId="269"/>
            <ac:picMk id="20" creationId="{00000000-0000-0000-0000-000000000000}"/>
          </ac:picMkLst>
        </pc:picChg>
      </pc:sldChg>
      <pc:sldChg chg="addSp delSp modSp add mod">
        <pc:chgData name="Galina Doychinova" userId="0fb7927745f0c6c3" providerId="LiveId" clId="{403A5934-DEB0-4C53-872A-117AF44D2478}" dt="2026-05-12T18:17:44.461" v="890" actId="478"/>
        <pc:sldMkLst>
          <pc:docMk/>
          <pc:sldMk cId="0" sldId="296"/>
        </pc:sldMkLst>
        <pc:spChg chg="mod">
          <ac:chgData name="Galina Doychinova" userId="0fb7927745f0c6c3" providerId="LiveId" clId="{403A5934-DEB0-4C53-872A-117AF44D2478}" dt="2026-05-12T12:18:03.698" v="205" actId="1076"/>
          <ac:spMkLst>
            <pc:docMk/>
            <pc:sldMk cId="0" sldId="29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51:19.988" v="844" actId="20577"/>
          <ac:spMkLst>
            <pc:docMk/>
            <pc:sldMk cId="0" sldId="29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38.981" v="213" actId="14100"/>
          <ac:spMkLst>
            <pc:docMk/>
            <pc:sldMk cId="0" sldId="296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13.855" v="89" actId="478"/>
          <ac:spMkLst>
            <pc:docMk/>
            <pc:sldMk cId="0" sldId="29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42.674" v="214" actId="1076"/>
          <ac:spMkLst>
            <pc:docMk/>
            <pc:sldMk cId="0" sldId="29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49.351" v="216" actId="1076"/>
          <ac:spMkLst>
            <pc:docMk/>
            <pc:sldMk cId="0" sldId="29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44.321" v="90" actId="478"/>
          <ac:spMkLst>
            <pc:docMk/>
            <pc:sldMk cId="0" sldId="29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8:17:24.931" v="889" actId="26606"/>
          <ac:spMkLst>
            <pc:docMk/>
            <pc:sldMk cId="0" sldId="29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57.937" v="218" actId="1076"/>
          <ac:spMkLst>
            <pc:docMk/>
            <pc:sldMk cId="0" sldId="296"/>
            <ac:spMk id="10" creationId="{00000000-0000-0000-0000-000000000000}"/>
          </ac:spMkLst>
        </pc:spChg>
        <pc:picChg chg="add del">
          <ac:chgData name="Galina Doychinova" userId="0fb7927745f0c6c3" providerId="LiveId" clId="{403A5934-DEB0-4C53-872A-117AF44D2478}" dt="2026-05-12T18:17:44.461" v="890" actId="478"/>
          <ac:picMkLst>
            <pc:docMk/>
            <pc:sldMk cId="0" sldId="296"/>
            <ac:picMk id="20" creationId="{00000000-0000-0000-0000-000000000000}"/>
          </ac:picMkLst>
        </pc:picChg>
        <pc:picChg chg="add del">
          <ac:chgData name="Galina Doychinova" userId="0fb7927745f0c6c3" providerId="LiveId" clId="{403A5934-DEB0-4C53-872A-117AF44D2478}" dt="2026-05-12T18:17:44.461" v="890" actId="478"/>
          <ac:picMkLst>
            <pc:docMk/>
            <pc:sldMk cId="0" sldId="296"/>
            <ac:picMk id="21" creationId="{00000000-0000-0000-0000-000000000000}"/>
          </ac:picMkLst>
        </pc:picChg>
        <pc:picChg chg="add del">
          <ac:chgData name="Galina Doychinova" userId="0fb7927745f0c6c3" providerId="LiveId" clId="{403A5934-DEB0-4C53-872A-117AF44D2478}" dt="2026-05-12T18:17:44.461" v="890" actId="478"/>
          <ac:picMkLst>
            <pc:docMk/>
            <pc:sldMk cId="0" sldId="296"/>
            <ac:picMk id="22" creationId="{00000000-0000-0000-0000-000000000000}"/>
          </ac:picMkLst>
        </pc:picChg>
        <pc:picChg chg="add del">
          <ac:chgData name="Galina Doychinova" userId="0fb7927745f0c6c3" providerId="LiveId" clId="{403A5934-DEB0-4C53-872A-117AF44D2478}" dt="2026-05-12T18:17:44.461" v="890" actId="478"/>
          <ac:picMkLst>
            <pc:docMk/>
            <pc:sldMk cId="0" sldId="296"/>
            <ac:picMk id="23" creationId="{00000000-0000-0000-0000-000000000000}"/>
          </ac:picMkLst>
        </pc:picChg>
        <pc:picChg chg="add del">
          <ac:chgData name="Galina Doychinova" userId="0fb7927745f0c6c3" providerId="LiveId" clId="{403A5934-DEB0-4C53-872A-117AF44D2478}" dt="2026-05-12T18:17:44.461" v="890" actId="478"/>
          <ac:picMkLst>
            <pc:docMk/>
            <pc:sldMk cId="0" sldId="296"/>
            <ac:picMk id="24" creationId="{00000000-0000-0000-0000-000000000000}"/>
          </ac:picMkLst>
        </pc:picChg>
      </pc:sldChg>
      <pc:sldMasterChg chg="addSp modSp">
        <pc:chgData name="Galina Doychinova" userId="0fb7927745f0c6c3" providerId="LiveId" clId="{403A5934-DEB0-4C53-872A-117AF44D2478}" dt="2026-05-12T12:57:45.895" v="888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12T12:57:45.895" v="888"/>
          <ac:picMkLst>
            <pc:docMk/>
            <pc:sldMasterMk cId="2977103946" sldId="2147483650"/>
            <ac:picMk id="8" creationId="{675995EE-0197-05C7-F495-9E0036F25DF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0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238" baseline="0">
                <a:solidFill>
                  <a:schemeClr val="tx1">
                    <a:lumMod val="75000"/>
                  </a:schemeClr>
                </a:solidFill>
              </a:defRPr>
            </a:lvl1pPr>
            <a:lvl2pPr marL="257175" indent="0" algn="ctr">
              <a:buNone/>
              <a:defRPr sz="1238"/>
            </a:lvl2pPr>
            <a:lvl3pPr marL="514350" indent="0" algn="ctr">
              <a:buNone/>
              <a:defRPr sz="1238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0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761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0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23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74175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6984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25" b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125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marL="0" lvl="0" indent="0" algn="l" defTabSz="514350" rtl="0" eaLnBrk="1" latinLnBrk="0" hangingPunct="1">
              <a:lnSpc>
                <a:spcPct val="90000"/>
              </a:lnSpc>
              <a:spcBef>
                <a:spcPts val="1125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378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8905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3974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1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2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450"/>
              </a:spcBef>
              <a:buNone/>
              <a:defRPr sz="731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8085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1575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buNone/>
              <a:defRPr sz="731">
                <a:solidFill>
                  <a:schemeClr val="bg1">
                    <a:lumMod val="85000"/>
                  </a:schemeClr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057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188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1"/>
            <a:ext cx="1857375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2" y="285751"/>
            <a:ext cx="5800725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091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4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675995EE-0197-05C7-F495-9E0036F25DF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1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1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9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1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1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025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4792EA4A-A8DB-9B37-3876-786C647BC8A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4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0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 spc="-2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514350" rtl="0" eaLnBrk="1" latinLnBrk="0" hangingPunct="1">
        <a:lnSpc>
          <a:spcPct val="95000"/>
        </a:lnSpc>
        <a:spcBef>
          <a:spcPts val="788"/>
        </a:spcBef>
        <a:spcAft>
          <a:spcPts val="113"/>
        </a:spcAft>
        <a:buClr>
          <a:schemeClr val="accent1"/>
        </a:buClr>
        <a:buSzPct val="80000"/>
        <a:buFont typeface="Arial" pitchFamily="34" charset="0"/>
        <a:buChar char="•"/>
        <a:defRPr sz="1013" kern="1200" spc="6" baseline="0">
          <a:solidFill>
            <a:schemeClr val="tx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9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2009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687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375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4062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Count, Read and Write Numbers to 10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Apply counting, reading and writing</a:t>
            </a:r>
            <a:endParaRPr lang="en-US" sz="220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numbers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 in mixed contexts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224373" y="221581"/>
            <a:ext cx="6309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Plan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3" name="Subtitle"/>
          <p:cNvSpPr/>
          <p:nvPr/>
        </p:nvSpPr>
        <p:spPr>
          <a:xfrm>
            <a:off x="1325253" y="649593"/>
            <a:ext cx="5662776" cy="489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12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40-minute lesson </a:t>
            </a:r>
            <a:endParaRPr lang="en-GB" sz="1200" i="1" dirty="0">
              <a:solidFill>
                <a:srgbClr val="2A5A5A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</p:txBody>
      </p:sp>
      <p:sp>
        <p:nvSpPr>
          <p:cNvPr id="4" name="Timing 1"/>
          <p:cNvSpPr/>
          <p:nvPr/>
        </p:nvSpPr>
        <p:spPr>
          <a:xfrm>
            <a:off x="1325253" y="10616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⏰  Fluency Starter and Vocabulary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6" name="Timing 3"/>
          <p:cNvSpPr/>
          <p:nvPr/>
        </p:nvSpPr>
        <p:spPr>
          <a:xfrm>
            <a:off x="1325253" y="1805663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F8E0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📋  My Turn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7" name="Timing 4"/>
          <p:cNvSpPr/>
          <p:nvPr/>
        </p:nvSpPr>
        <p:spPr>
          <a:xfrm>
            <a:off x="1325253" y="2544680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✏️  Do Together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9" name="Timing 6"/>
          <p:cNvSpPr/>
          <p:nvPr/>
        </p:nvSpPr>
        <p:spPr>
          <a:xfrm>
            <a:off x="1325253" y="3283697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★  Independent Practice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  <a:p>
            <a:pPr defTabSz="342900">
              <a:defRPr/>
            </a:pPr>
            <a:r>
              <a:rPr lang="en-US" sz="788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Differentiated tasks: Support, </a:t>
            </a:r>
            <a:r>
              <a:rPr lang="en-US" sz="788" i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Expected</a:t>
            </a:r>
            <a:r>
              <a:rPr lang="en-US" sz="788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, and </a:t>
            </a:r>
            <a:r>
              <a:rPr lang="en-US" sz="788" i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Greater Depth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10" name="Timing 7"/>
          <p:cNvSpPr/>
          <p:nvPr/>
        </p:nvSpPr>
        <p:spPr>
          <a:xfrm>
            <a:off x="1325253" y="40227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🔍  Plenary   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Learning Objective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LO: To apply counting, reading and writing numbers to 10 in fluency and reasoning activities.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Success Criteria: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count, read and write numbers to 10.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match numerals to sets and representations.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explain my answers using mathematical vocabulary.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represent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numeral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total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more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fewer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equal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Pictorial </a:t>
            </a: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50128" y="971750"/>
            <a:ext cx="6005343" cy="32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dots can you see? Count them!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Point to the number that matches each set.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read this number? Now show it with your fingers.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number matches this group of stars?</a:t>
            </a:r>
            <a:endParaRPr lang="en-US" sz="2400" dirty="0"/>
          </a:p>
        </p:txBody>
      </p:sp>
      <p:pic>
        <p:nvPicPr>
          <p:cNvPr id="20" name="FluencyImage"/>
          <p:cNvPicPr>
            <a:picLocks noChangeAspect="1"/>
          </p:cNvPicPr>
          <p:nvPr/>
        </p:nvPicPr>
        <p:blipFill>
          <a:blip r:embed="rId3"/>
          <a:srcRect r="57171"/>
          <a:stretch>
            <a:fillRect/>
          </a:stretch>
        </p:blipFill>
        <p:spPr>
          <a:xfrm>
            <a:off x="6929131" y="457061"/>
            <a:ext cx="1336892" cy="1873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FluencyImage">
            <a:extLst>
              <a:ext uri="{FF2B5EF4-FFF2-40B4-BE49-F238E27FC236}">
                <a16:creationId xmlns:a16="http://schemas.microsoft.com/office/drawing/2014/main" id="{3FD6DAF7-FAED-96E4-1FDD-FF99103D1B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32" t="53390" r="-42"/>
          <a:stretch>
            <a:fillRect/>
          </a:stretch>
        </p:blipFill>
        <p:spPr>
          <a:xfrm>
            <a:off x="6669384" y="2869078"/>
            <a:ext cx="1507397" cy="808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07067DDE-EC06-B545-ED1C-6C82F3E03A62}"/>
              </a:ext>
            </a:extLst>
          </p:cNvPr>
          <p:cNvSpPr/>
          <p:nvPr/>
        </p:nvSpPr>
        <p:spPr>
          <a:xfrm>
            <a:off x="2792946" y="4677801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9DC2358E-34A4-35D7-7C40-1CCEF4B1D03D}"/>
              </a:ext>
            </a:extLst>
          </p:cNvPr>
          <p:cNvSpPr/>
          <p:nvPr/>
        </p:nvSpPr>
        <p:spPr>
          <a:xfrm>
            <a:off x="878270" y="4511339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9B389EF5-98C6-4A33-65ED-92BB0D944339}"/>
              </a:ext>
            </a:extLst>
          </p:cNvPr>
          <p:cNvSpPr/>
          <p:nvPr/>
        </p:nvSpPr>
        <p:spPr>
          <a:xfrm>
            <a:off x="1863159" y="4428978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8CB04F2D-BF82-3CAD-AD25-EF3034ADA443}"/>
              </a:ext>
            </a:extLst>
          </p:cNvPr>
          <p:cNvSpPr/>
          <p:nvPr/>
        </p:nvSpPr>
        <p:spPr>
          <a:xfrm>
            <a:off x="2586194" y="3942505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9DEBE94-F6A2-21C4-D32D-BFFEA8C10635}"/>
              </a:ext>
            </a:extLst>
          </p:cNvPr>
          <p:cNvSpPr/>
          <p:nvPr/>
        </p:nvSpPr>
        <p:spPr>
          <a:xfrm>
            <a:off x="3562338" y="4320540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A9804449-34A5-2784-1674-51F8EF2A4FB1}"/>
              </a:ext>
            </a:extLst>
          </p:cNvPr>
          <p:cNvSpPr/>
          <p:nvPr/>
        </p:nvSpPr>
        <p:spPr>
          <a:xfrm>
            <a:off x="1275214" y="3844049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Teacher Models Mixed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8 counters. One, two, three, four, five, six, seven, eight.</a:t>
            </a:r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I read the numeral. It says 8.</a:t>
            </a:r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write the number 8.</a:t>
            </a:r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draw 8 dots too. That is another way to show 8.</a:t>
            </a:r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move between the amount, the spoken number name and the written numeral. They all show the same number.</a:t>
            </a:r>
            <a:endParaRPr lang="en-US" sz="2000"/>
          </a:p>
        </p:txBody>
      </p:sp>
      <p:pic>
        <p:nvPicPr>
          <p:cNvPr id="30" name="CountersImage"/>
          <p:cNvPicPr>
            <a:picLocks noChangeAspect="1"/>
          </p:cNvPicPr>
          <p:nvPr/>
        </p:nvPicPr>
        <p:blipFill>
          <a:blip r:embed="rId3"/>
          <a:srcRect t="25026" b="30643"/>
          <a:stretch>
            <a:fillRect/>
          </a:stretch>
        </p:blipFill>
        <p:spPr>
          <a:xfrm>
            <a:off x="5255717" y="1531515"/>
            <a:ext cx="3000000" cy="1040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your turn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2567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the set.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read the numeral.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write the numeral.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show the number in another way.</a:t>
            </a:r>
            <a:endParaRPr lang="en-US" sz="2000" dirty="0"/>
          </a:p>
        </p:txBody>
      </p:sp>
      <p:pic>
        <p:nvPicPr>
          <p:cNvPr id="20" name="CountersImage"/>
          <p:cNvPicPr>
            <a:picLocks noChangeAspect="1"/>
          </p:cNvPicPr>
          <p:nvPr/>
        </p:nvPicPr>
        <p:blipFill>
          <a:blip r:embed="rId3"/>
          <a:srcRect t="18909" b="12903"/>
          <a:stretch>
            <a:fillRect/>
          </a:stretch>
        </p:blipFill>
        <p:spPr>
          <a:xfrm>
            <a:off x="5457200" y="719040"/>
            <a:ext cx="2721611" cy="1520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ard5">
            <a:extLst>
              <a:ext uri="{FF2B5EF4-FFF2-40B4-BE49-F238E27FC236}">
                <a16:creationId xmlns:a16="http://schemas.microsoft.com/office/drawing/2014/main" id="{62886479-118B-8829-109C-44EE6F6BEECC}"/>
              </a:ext>
            </a:extLst>
          </p:cNvPr>
          <p:cNvSpPr/>
          <p:nvPr/>
        </p:nvSpPr>
        <p:spPr>
          <a:xfrm>
            <a:off x="5709483" y="3167804"/>
            <a:ext cx="1589261" cy="1648440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/>
            <a:r>
              <a:rPr lang="en-US" sz="7200" b="1" dirty="0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pic>
        <p:nvPicPr>
          <p:cNvPr id="5" name="FluencyImage">
            <a:extLst>
              <a:ext uri="{FF2B5EF4-FFF2-40B4-BE49-F238E27FC236}">
                <a16:creationId xmlns:a16="http://schemas.microsoft.com/office/drawing/2014/main" id="{367CE839-026D-1668-4B65-6B0575166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29" y="3858242"/>
            <a:ext cx="432436" cy="432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FluencyImage">
            <a:extLst>
              <a:ext uri="{FF2B5EF4-FFF2-40B4-BE49-F238E27FC236}">
                <a16:creationId xmlns:a16="http://schemas.microsoft.com/office/drawing/2014/main" id="{0772BC43-33EF-C4A8-DC84-ACB8EFB02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41" y="3858242"/>
            <a:ext cx="432436" cy="432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FluencyImage">
            <a:extLst>
              <a:ext uri="{FF2B5EF4-FFF2-40B4-BE49-F238E27FC236}">
                <a16:creationId xmlns:a16="http://schemas.microsoft.com/office/drawing/2014/main" id="{24192DF5-5121-D6A6-9FA1-0FA38D356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256" y="3858242"/>
            <a:ext cx="432436" cy="432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FluencyImage">
            <a:extLst>
              <a:ext uri="{FF2B5EF4-FFF2-40B4-BE49-F238E27FC236}">
                <a16:creationId xmlns:a16="http://schemas.microsoft.com/office/drawing/2014/main" id="{1D4F9F99-96CA-A411-94A2-20A892C68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455" y="3858242"/>
            <a:ext cx="432436" cy="432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FluencyImage">
            <a:extLst>
              <a:ext uri="{FF2B5EF4-FFF2-40B4-BE49-F238E27FC236}">
                <a16:creationId xmlns:a16="http://schemas.microsoft.com/office/drawing/2014/main" id="{0813E16E-7B0C-B6C3-C4BD-65C0DA0B4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0811" y="3859310"/>
            <a:ext cx="432436" cy="432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5000000" cy="3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Use the carousel tasks with mixed representations.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the set of toys.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numeral matches?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 the numeral. Can you build it with cubes?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the missing numbers.</a:t>
            </a:r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8, 7, _ , 5, 4, _, 2, 1</a:t>
            </a:r>
            <a:endParaRPr lang="en-US" sz="18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Tell your partner: How do you know your answer is correct?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Stem sentence: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know this is __ because __.”</a:t>
            </a:r>
            <a:endParaRPr lang="en-US" sz="1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2A4FC5-A0F4-D0C9-A002-A768E16F9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044"/>
          <a:stretch>
            <a:fillRect/>
          </a:stretch>
        </p:blipFill>
        <p:spPr>
          <a:xfrm>
            <a:off x="5739159" y="1488118"/>
            <a:ext cx="2244907" cy="1261981"/>
          </a:xfrm>
          <a:prstGeom prst="rect">
            <a:avLst/>
          </a:prstGeom>
        </p:spPr>
      </p:pic>
      <p:sp>
        <p:nvSpPr>
          <p:cNvPr id="18" name="Card1">
            <a:extLst>
              <a:ext uri="{FF2B5EF4-FFF2-40B4-BE49-F238E27FC236}">
                <a16:creationId xmlns:a16="http://schemas.microsoft.com/office/drawing/2014/main" id="{388BD13A-7E19-8031-9FBB-1544AC3BBCD3}"/>
              </a:ext>
            </a:extLst>
          </p:cNvPr>
          <p:cNvSpPr/>
          <p:nvPr/>
        </p:nvSpPr>
        <p:spPr>
          <a:xfrm>
            <a:off x="6313562" y="286712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12700">
            <a:solidFill>
              <a:srgbClr val="E8C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9" name="Card2">
            <a:extLst>
              <a:ext uri="{FF2B5EF4-FFF2-40B4-BE49-F238E27FC236}">
                <a16:creationId xmlns:a16="http://schemas.microsoft.com/office/drawing/2014/main" id="{AA143DEF-A9DB-21B1-F9CB-BC6DBC2B25D2}"/>
              </a:ext>
            </a:extLst>
          </p:cNvPr>
          <p:cNvSpPr/>
          <p:nvPr/>
        </p:nvSpPr>
        <p:spPr>
          <a:xfrm>
            <a:off x="6933562" y="286712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12700">
            <a:solidFill>
              <a:srgbClr val="E8E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(Support)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39" y="914399"/>
            <a:ext cx="4906301" cy="3061983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704294" cy="2418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Count 5 cubes/counters and write 5.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Read number 6 and build it with cubes or Lego.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Match number 4 to a picture ( you can build it with Lego blocks or counters)  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Trace and say numerals 7 and 8.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Count a set of 10 and circle the correct numeral.</a:t>
            </a:r>
          </a:p>
          <a:p>
            <a:pPr marL="0" indent="0" algn="l">
              <a:lnSpc>
                <a:spcPct val="115000"/>
              </a:lnSpc>
              <a:buNone/>
            </a:pPr>
            <a:endParaRPr lang="en-US" sz="2800" b="1" dirty="0">
              <a:solidFill>
                <a:srgbClr val="0A1F44"/>
              </a:solidFill>
              <a:latin typeface="Comic Sans MS" pitchFamily="34" charset="0"/>
            </a:endParaRPr>
          </a:p>
        </p:txBody>
      </p:sp>
      <p:pic>
        <p:nvPicPr>
          <p:cNvPr id="20" name="Group1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824" y="1426465"/>
            <a:ext cx="3009432" cy="22455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2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822960"/>
            <a:ext cx="5200000" cy="3245701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4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</a:t>
            </a: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Expected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800000" cy="26970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ct val="115000"/>
              </a:lnSpc>
              <a:buAutoNum type="arabicParenR"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and label these mixed sets to 10.</a:t>
            </a:r>
          </a:p>
          <a:p>
            <a:pPr lvl="0">
              <a:lnSpc>
                <a:spcPct val="115000"/>
              </a:lnSpc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Choose the correct numeral for each picture and explain why.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Read numerals 0-10 in random order.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Write the missing numerals in a number track   10 _ 8 _ 6 _ 4_ 2_ 0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Represent 9 in a ten frame and as a drawing.</a:t>
            </a:r>
            <a:endParaRPr lang="en-US" dirty="0"/>
          </a:p>
        </p:txBody>
      </p:sp>
      <p:pic>
        <p:nvPicPr>
          <p:cNvPr id="20" name="Group2Image"/>
          <p:cNvPicPr>
            <a:picLocks noChangeAspect="1"/>
          </p:cNvPicPr>
          <p:nvPr/>
        </p:nvPicPr>
        <p:blipFill>
          <a:blip r:embed="rId3"/>
          <a:srcRect l="67787" t="-8338" r="-3655" b="60448"/>
          <a:stretch>
            <a:fillRect/>
          </a:stretch>
        </p:blipFill>
        <p:spPr>
          <a:xfrm>
            <a:off x="6046476" y="2174913"/>
            <a:ext cx="2070176" cy="1784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Group2Image">
            <a:extLst>
              <a:ext uri="{FF2B5EF4-FFF2-40B4-BE49-F238E27FC236}">
                <a16:creationId xmlns:a16="http://schemas.microsoft.com/office/drawing/2014/main" id="{227FD87B-BFB2-81AC-367A-C3EC537D4E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27" t="-436" r="68149" b="69755"/>
          <a:stretch>
            <a:fillRect/>
          </a:stretch>
        </p:blipFill>
        <p:spPr>
          <a:xfrm>
            <a:off x="5955824" y="1183902"/>
            <a:ext cx="2006262" cy="12125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Group2Image">
            <a:extLst>
              <a:ext uri="{FF2B5EF4-FFF2-40B4-BE49-F238E27FC236}">
                <a16:creationId xmlns:a16="http://schemas.microsoft.com/office/drawing/2014/main" id="{ED806E6E-652C-BE8B-5AE1-F77E00360B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446" t="20908" r="29529" b="49844"/>
          <a:stretch>
            <a:fillRect/>
          </a:stretch>
        </p:blipFill>
        <p:spPr>
          <a:xfrm>
            <a:off x="5978909" y="171284"/>
            <a:ext cx="1983177" cy="9356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Card0">
            <a:extLst>
              <a:ext uri="{FF2B5EF4-FFF2-40B4-BE49-F238E27FC236}">
                <a16:creationId xmlns:a16="http://schemas.microsoft.com/office/drawing/2014/main" id="{D7693498-3F84-B1C6-B526-5A0684767BBD}"/>
              </a:ext>
            </a:extLst>
          </p:cNvPr>
          <p:cNvSpPr/>
          <p:nvPr/>
        </p:nvSpPr>
        <p:spPr>
          <a:xfrm>
            <a:off x="6941039" y="4256874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B3BA"/>
          </a:solidFill>
          <a:ln w="12700">
            <a:solidFill>
              <a:srgbClr val="E892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0</a:t>
            </a:r>
          </a:p>
        </p:txBody>
      </p:sp>
      <p:sp>
        <p:nvSpPr>
          <p:cNvPr id="9" name="Card1">
            <a:extLst>
              <a:ext uri="{FF2B5EF4-FFF2-40B4-BE49-F238E27FC236}">
                <a16:creationId xmlns:a16="http://schemas.microsoft.com/office/drawing/2014/main" id="{B7BBBC34-8615-BBF3-899F-A46987D90C9B}"/>
              </a:ext>
            </a:extLst>
          </p:cNvPr>
          <p:cNvSpPr/>
          <p:nvPr/>
        </p:nvSpPr>
        <p:spPr>
          <a:xfrm>
            <a:off x="969496" y="4277440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DFBA"/>
          </a:solidFill>
          <a:ln w="12700">
            <a:solidFill>
              <a:srgbClr val="E8C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10" name="Card2">
            <a:extLst>
              <a:ext uri="{FF2B5EF4-FFF2-40B4-BE49-F238E27FC236}">
                <a16:creationId xmlns:a16="http://schemas.microsoft.com/office/drawing/2014/main" id="{4DDCBBC4-90DC-7454-C345-B81DB6507128}"/>
              </a:ext>
            </a:extLst>
          </p:cNvPr>
          <p:cNvSpPr/>
          <p:nvPr/>
        </p:nvSpPr>
        <p:spPr>
          <a:xfrm>
            <a:off x="4570984" y="4272216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FFBA"/>
          </a:solidFill>
          <a:ln w="12700">
            <a:solidFill>
              <a:srgbClr val="E8E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2</a:t>
            </a:r>
          </a:p>
        </p:txBody>
      </p:sp>
      <p:sp>
        <p:nvSpPr>
          <p:cNvPr id="11" name="Card3">
            <a:extLst>
              <a:ext uri="{FF2B5EF4-FFF2-40B4-BE49-F238E27FC236}">
                <a16:creationId xmlns:a16="http://schemas.microsoft.com/office/drawing/2014/main" id="{8D04ECDE-C56C-2530-7BF9-772416A18C5A}"/>
              </a:ext>
            </a:extLst>
          </p:cNvPr>
          <p:cNvSpPr/>
          <p:nvPr/>
        </p:nvSpPr>
        <p:spPr>
          <a:xfrm>
            <a:off x="239768" y="4277440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FFC9"/>
          </a:solidFill>
          <a:ln w="12700">
            <a:solidFill>
              <a:srgbClr val="92E8A5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3</a:t>
            </a:r>
          </a:p>
        </p:txBody>
      </p:sp>
      <p:sp>
        <p:nvSpPr>
          <p:cNvPr id="13" name="Card4">
            <a:extLst>
              <a:ext uri="{FF2B5EF4-FFF2-40B4-BE49-F238E27FC236}">
                <a16:creationId xmlns:a16="http://schemas.microsoft.com/office/drawing/2014/main" id="{3CAA7D4E-1BEB-BE1A-9A19-ACA1C78D62CA}"/>
              </a:ext>
            </a:extLst>
          </p:cNvPr>
          <p:cNvSpPr/>
          <p:nvPr/>
        </p:nvSpPr>
        <p:spPr>
          <a:xfrm>
            <a:off x="3875292" y="4262714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sp>
        <p:nvSpPr>
          <p:cNvPr id="14" name="Card5">
            <a:extLst>
              <a:ext uri="{FF2B5EF4-FFF2-40B4-BE49-F238E27FC236}">
                <a16:creationId xmlns:a16="http://schemas.microsoft.com/office/drawing/2014/main" id="{1F49C14B-BFF5-F56A-4ABD-F930390DA6DE}"/>
              </a:ext>
            </a:extLst>
          </p:cNvPr>
          <p:cNvSpPr/>
          <p:nvPr/>
        </p:nvSpPr>
        <p:spPr>
          <a:xfrm>
            <a:off x="6229992" y="4256874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sp>
        <p:nvSpPr>
          <p:cNvPr id="15" name="Card6">
            <a:extLst>
              <a:ext uri="{FF2B5EF4-FFF2-40B4-BE49-F238E27FC236}">
                <a16:creationId xmlns:a16="http://schemas.microsoft.com/office/drawing/2014/main" id="{1EF87F2A-D8A2-541E-9714-5F7774461D4C}"/>
              </a:ext>
            </a:extLst>
          </p:cNvPr>
          <p:cNvSpPr/>
          <p:nvPr/>
        </p:nvSpPr>
        <p:spPr>
          <a:xfrm>
            <a:off x="7652086" y="4256874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16" name="Card7">
            <a:extLst>
              <a:ext uri="{FF2B5EF4-FFF2-40B4-BE49-F238E27FC236}">
                <a16:creationId xmlns:a16="http://schemas.microsoft.com/office/drawing/2014/main" id="{690D1086-5902-0D50-2E80-5DF5A118A9DF}"/>
              </a:ext>
            </a:extLst>
          </p:cNvPr>
          <p:cNvSpPr/>
          <p:nvPr/>
        </p:nvSpPr>
        <p:spPr>
          <a:xfrm>
            <a:off x="3179314" y="4258029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  <p:sp>
        <p:nvSpPr>
          <p:cNvPr id="17" name="Card8">
            <a:extLst>
              <a:ext uri="{FF2B5EF4-FFF2-40B4-BE49-F238E27FC236}">
                <a16:creationId xmlns:a16="http://schemas.microsoft.com/office/drawing/2014/main" id="{E450E7CD-0E83-142C-B1F5-00EBAE39ADED}"/>
              </a:ext>
            </a:extLst>
          </p:cNvPr>
          <p:cNvSpPr/>
          <p:nvPr/>
        </p:nvSpPr>
        <p:spPr>
          <a:xfrm>
            <a:off x="1721126" y="4274849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18" name="Card9">
            <a:extLst>
              <a:ext uri="{FF2B5EF4-FFF2-40B4-BE49-F238E27FC236}">
                <a16:creationId xmlns:a16="http://schemas.microsoft.com/office/drawing/2014/main" id="{041729ED-1F0A-4B6C-7F9F-C853135C49D9}"/>
              </a:ext>
            </a:extLst>
          </p:cNvPr>
          <p:cNvSpPr/>
          <p:nvPr/>
        </p:nvSpPr>
        <p:spPr>
          <a:xfrm>
            <a:off x="2450220" y="427225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19" name="Card10">
            <a:extLst>
              <a:ext uri="{FF2B5EF4-FFF2-40B4-BE49-F238E27FC236}">
                <a16:creationId xmlns:a16="http://schemas.microsoft.com/office/drawing/2014/main" id="{E79CC30B-4445-9E74-174B-B687A141F696}"/>
              </a:ext>
            </a:extLst>
          </p:cNvPr>
          <p:cNvSpPr/>
          <p:nvPr/>
        </p:nvSpPr>
        <p:spPr>
          <a:xfrm>
            <a:off x="5282031" y="4272216"/>
            <a:ext cx="856914" cy="700000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/>
            <a:r>
              <a:rPr lang="en-US" sz="3200" b="1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3</a:t>
            </a:r>
            <a:endParaRPr lang="en-US" sz="3200" dirty="0"/>
          </a:p>
        </p:txBody>
      </p:sp>
      <p:sp>
        <p:nvSpPr>
          <p:cNvPr id="15" name="Shape BG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Group Header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Greater Depth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Find the mistakes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Correct three mistakes in the completed worksheet</a:t>
            </a:r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Compare two sets on these pictures and explain which has fewer ( count the dots )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Write your own number clues for a partner to solve.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Complete: “I know this set still shows 12 because __.”</a:t>
            </a:r>
            <a:endParaRPr lang="en-US" dirty="0"/>
          </a:p>
        </p:txBody>
      </p:sp>
      <p:pic>
        <p:nvPicPr>
          <p:cNvPr id="20" name="Group3Image"/>
          <p:cNvPicPr>
            <a:picLocks noChangeAspect="1"/>
          </p:cNvPicPr>
          <p:nvPr/>
        </p:nvPicPr>
        <p:blipFill>
          <a:blip r:embed="rId2"/>
          <a:srcRect l="63553" t="13394" r="-632" b="539"/>
          <a:stretch>
            <a:fillRect/>
          </a:stretch>
        </p:blipFill>
        <p:spPr>
          <a:xfrm>
            <a:off x="4317892" y="4060272"/>
            <a:ext cx="1057012" cy="900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Group3Image">
            <a:extLst>
              <a:ext uri="{FF2B5EF4-FFF2-40B4-BE49-F238E27FC236}">
                <a16:creationId xmlns:a16="http://schemas.microsoft.com/office/drawing/2014/main" id="{C046461F-F83D-BE80-EA89-A8E5B0B1E1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81" t="15134" r="68626" b="539"/>
          <a:stretch>
            <a:fillRect/>
          </a:stretch>
        </p:blipFill>
        <p:spPr>
          <a:xfrm>
            <a:off x="6225386" y="423609"/>
            <a:ext cx="1502827" cy="1740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Group3Image">
            <a:extLst>
              <a:ext uri="{FF2B5EF4-FFF2-40B4-BE49-F238E27FC236}">
                <a16:creationId xmlns:a16="http://schemas.microsoft.com/office/drawing/2014/main" id="{BC4690CB-6917-3185-606A-7EE99B4C8A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537" t="17861" r="5215" b="22624"/>
          <a:stretch>
            <a:fillRect/>
          </a:stretch>
        </p:blipFill>
        <p:spPr>
          <a:xfrm>
            <a:off x="5754849" y="2444032"/>
            <a:ext cx="1328283" cy="10702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FluencyImage">
            <a:extLst>
              <a:ext uri="{FF2B5EF4-FFF2-40B4-BE49-F238E27FC236}">
                <a16:creationId xmlns:a16="http://schemas.microsoft.com/office/drawing/2014/main" id="{4638F352-FB33-D089-6093-50058F5FC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941" y="2574476"/>
            <a:ext cx="551860" cy="551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FluencyImage">
            <a:extLst>
              <a:ext uri="{FF2B5EF4-FFF2-40B4-BE49-F238E27FC236}">
                <a16:creationId xmlns:a16="http://schemas.microsoft.com/office/drawing/2014/main" id="{D70BAE5E-558E-139D-EBEB-CF99B747B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8307" y="2571750"/>
            <a:ext cx="551860" cy="551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3210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One set of counters is spread out, and another set is close together.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set has more?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do you know?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your reasoning.</a:t>
            </a:r>
          </a:p>
          <a:p>
            <a:pPr marL="0" indent="0">
              <a:buNone/>
            </a:pPr>
            <a:endParaRPr lang="en-US" sz="2400" dirty="0">
              <a:solidFill>
                <a:srgbClr val="0A1F44"/>
              </a:solidFill>
              <a:latin typeface="Comic Sans MS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</a:rPr>
              <a:t>Well done ! The seta have the same number of counters</a:t>
            </a:r>
            <a:endParaRPr lang="en-US" sz="2400" dirty="0"/>
          </a:p>
        </p:txBody>
      </p:sp>
      <p:pic>
        <p:nvPicPr>
          <p:cNvPr id="20" name="Bears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539" y="2092817"/>
            <a:ext cx="2542501" cy="1666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1_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templateNEW</Template>
  <TotalTime>0</TotalTime>
  <Words>651</Words>
  <Application>Microsoft Office PowerPoint</Application>
  <PresentationFormat>On-screen Show (16:9)</PresentationFormat>
  <Paragraphs>124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Schoolbook</vt:lpstr>
      <vt:lpstr>Comic Sans MS</vt:lpstr>
      <vt:lpstr>Wingdings 2</vt:lpstr>
      <vt:lpstr>View</vt:lpstr>
      <vt:lpstr>1_View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2026-05-12T11:12:54Z</dcterms:created>
  <dcterms:modified xsi:type="dcterms:W3CDTF">2026-05-12T19:01:22Z</dcterms:modified>
</cp:coreProperties>
</file>