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notesMasterIdLst>
    <p:notesMasterId r:id="rId15"/>
  </p:notesMasterIdLst>
  <p:sldIdLst>
    <p:sldId id="256" r:id="rId3"/>
    <p:sldId id="296" r:id="rId4"/>
    <p:sldId id="257" r:id="rId5"/>
    <p:sldId id="258" r:id="rId6"/>
    <p:sldId id="260" r:id="rId7"/>
    <p:sldId id="261" r:id="rId8"/>
    <p:sldId id="262" r:id="rId9"/>
    <p:sldId id="264" r:id="rId10"/>
    <p:sldId id="266" r:id="rId11"/>
    <p:sldId id="267" r:id="rId12"/>
    <p:sldId id="269" r:id="rId13"/>
    <p:sldId id="268" r:id="rId14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2E225-911D-4DAE-AC6A-90E1AF323BE7}" v="205" dt="2026-05-12T16:46:18.623"/>
    <p1510:client id="{27514855-A817-430F-96D3-F495D0586204}" v="75" dt="2026-05-12T12:57:45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undo custSel addSld delSld modSld modMainMaster">
      <pc:chgData name="Galina Doychinova" userId="0fb7927745f0c6c3" providerId="LiveId" clId="{403A5934-DEB0-4C53-872A-117AF44D2478}" dt="2026-05-12T16:46:18.623" v="1404"/>
      <pc:docMkLst>
        <pc:docMk/>
      </pc:docMkLst>
      <pc:sldChg chg="modSp mod">
        <pc:chgData name="Galina Doychinova" userId="0fb7927745f0c6c3" providerId="LiveId" clId="{403A5934-DEB0-4C53-872A-117AF44D2478}" dt="2026-05-12T14:37:16.876" v="889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4:37:16.876" v="889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2T11:19:48.016" v="40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4:37:16.876" v="889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del mod">
        <pc:chgData name="Galina Doychinova" userId="0fb7927745f0c6c3" providerId="LiveId" clId="{403A5934-DEB0-4C53-872A-117AF44D2478}" dt="2026-05-12T12:51:10.485" v="840" actId="269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1:13.391" v="221" actId="14100"/>
          <ac:spMkLst>
            <pc:docMk/>
            <pc:sldMk cId="0" sldId="259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10:17.285" v="53" actId="14100"/>
          <ac:picMkLst>
            <pc:docMk/>
            <pc:sldMk cId="0" sldId="259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2T16:09:07.576" v="1014" actId="21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7:14.801" v="998" actId="20577"/>
          <ac:spMkLst>
            <pc:docMk/>
            <pc:sldMk cId="0" sldId="260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8:38.871" v="1012" actId="1076"/>
          <ac:spMkLst>
            <pc:docMk/>
            <pc:sldMk cId="0" sldId="260"/>
            <ac:spMk id="4" creationId="{FA2E996A-5882-B55E-CF80-EF19B586F207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8:35.696" v="1011" actId="1076"/>
          <ac:spMkLst>
            <pc:docMk/>
            <pc:sldMk cId="0" sldId="260"/>
            <ac:spMk id="5" creationId="{939CB106-8F92-C555-58E7-11920D69A2E6}"/>
          </ac:spMkLst>
        </pc:spChg>
        <pc:spChg chg="add del mod">
          <ac:chgData name="Galina Doychinova" userId="0fb7927745f0c6c3" providerId="LiveId" clId="{403A5934-DEB0-4C53-872A-117AF44D2478}" dt="2026-05-12T16:06:33.289" v="965" actId="478"/>
          <ac:spMkLst>
            <pc:docMk/>
            <pc:sldMk cId="0" sldId="260"/>
            <ac:spMk id="10" creationId="{07067DDE-EC06-B545-ED1C-6C82F3E03A62}"/>
          </ac:spMkLst>
        </pc:spChg>
        <pc:spChg chg="add del mod">
          <ac:chgData name="Galina Doychinova" userId="0fb7927745f0c6c3" providerId="LiveId" clId="{403A5934-DEB0-4C53-872A-117AF44D2478}" dt="2026-05-12T16:06:29.995" v="963" actId="478"/>
          <ac:spMkLst>
            <pc:docMk/>
            <pc:sldMk cId="0" sldId="260"/>
            <ac:spMk id="11" creationId="{AAD1297D-0FFC-E1EA-531C-7D81F4E45E61}"/>
          </ac:spMkLst>
        </pc:spChg>
        <pc:spChg chg="add del mod">
          <ac:chgData name="Galina Doychinova" userId="0fb7927745f0c6c3" providerId="LiveId" clId="{403A5934-DEB0-4C53-872A-117AF44D2478}" dt="2026-05-12T16:06:36.704" v="967" actId="478"/>
          <ac:spMkLst>
            <pc:docMk/>
            <pc:sldMk cId="0" sldId="260"/>
            <ac:spMk id="12" creationId="{9DC2358E-34A4-35D7-7C40-1CCEF4B1D03D}"/>
          </ac:spMkLst>
        </pc:spChg>
        <pc:spChg chg="add mod">
          <ac:chgData name="Galina Doychinova" userId="0fb7927745f0c6c3" providerId="LiveId" clId="{403A5934-DEB0-4C53-872A-117AF44D2478}" dt="2026-05-12T16:06:42.551" v="968" actId="1076"/>
          <ac:spMkLst>
            <pc:docMk/>
            <pc:sldMk cId="0" sldId="260"/>
            <ac:spMk id="13" creationId="{9B389EF5-98C6-4A33-65ED-92BB0D944339}"/>
          </ac:spMkLst>
        </pc:spChg>
        <pc:spChg chg="add del mod">
          <ac:chgData name="Galina Doychinova" userId="0fb7927745f0c6c3" providerId="LiveId" clId="{403A5934-DEB0-4C53-872A-117AF44D2478}" dt="2026-05-12T16:06:31.823" v="964" actId="478"/>
          <ac:spMkLst>
            <pc:docMk/>
            <pc:sldMk cId="0" sldId="260"/>
            <ac:spMk id="14" creationId="{8CB04F2D-BF82-3CAD-AD25-EF3034ADA443}"/>
          </ac:spMkLst>
        </pc:spChg>
        <pc:spChg chg="add mod">
          <ac:chgData name="Galina Doychinova" userId="0fb7927745f0c6c3" providerId="LiveId" clId="{403A5934-DEB0-4C53-872A-117AF44D2478}" dt="2026-05-12T16:06:44.935" v="969" actId="1076"/>
          <ac:spMkLst>
            <pc:docMk/>
            <pc:sldMk cId="0" sldId="260"/>
            <ac:spMk id="15" creationId="{09DEBE94-F6A2-21C4-D32D-BFFEA8C10635}"/>
          </ac:spMkLst>
        </pc:spChg>
        <pc:spChg chg="add del mod">
          <ac:chgData name="Galina Doychinova" userId="0fb7927745f0c6c3" providerId="LiveId" clId="{403A5934-DEB0-4C53-872A-117AF44D2478}" dt="2026-05-12T16:06:34.876" v="966" actId="478"/>
          <ac:spMkLst>
            <pc:docMk/>
            <pc:sldMk cId="0" sldId="260"/>
            <ac:spMk id="16" creationId="{A9804449-34A5-2784-1674-51F8EF2A4FB1}"/>
          </ac:spMkLst>
        </pc:spChg>
        <pc:picChg chg="add del mod">
          <ac:chgData name="Galina Doychinova" userId="0fb7927745f0c6c3" providerId="LiveId" clId="{403A5934-DEB0-4C53-872A-117AF44D2478}" dt="2026-05-12T16:09:07.576" v="1014" actId="21"/>
          <ac:picMkLst>
            <pc:docMk/>
            <pc:sldMk cId="0" sldId="260"/>
            <ac:picMk id="6" creationId="{3FC34682-B424-98FB-3E48-C4B2898A549B}"/>
          </ac:picMkLst>
        </pc:picChg>
        <pc:picChg chg="add mod">
          <ac:chgData name="Galina Doychinova" userId="0fb7927745f0c6c3" providerId="LiveId" clId="{403A5934-DEB0-4C53-872A-117AF44D2478}" dt="2026-05-12T16:07:53.604" v="1004" actId="1076"/>
          <ac:picMkLst>
            <pc:docMk/>
            <pc:sldMk cId="0" sldId="260"/>
            <ac:picMk id="7" creationId="{62537B8C-725E-665C-1F5E-F8D56DEA108F}"/>
          </ac:picMkLst>
        </pc:picChg>
        <pc:picChg chg="add mod">
          <ac:chgData name="Galina Doychinova" userId="0fb7927745f0c6c3" providerId="LiveId" clId="{403A5934-DEB0-4C53-872A-117AF44D2478}" dt="2026-05-12T16:08:03.420" v="1005" actId="1076"/>
          <ac:picMkLst>
            <pc:docMk/>
            <pc:sldMk cId="0" sldId="260"/>
            <ac:picMk id="8" creationId="{3FD6DAF7-FAED-96E4-1FDD-FF99103D1BAE}"/>
          </ac:picMkLst>
        </pc:picChg>
        <pc:picChg chg="add del mod">
          <ac:chgData name="Galina Doychinova" userId="0fb7927745f0c6c3" providerId="LiveId" clId="{403A5934-DEB0-4C53-872A-117AF44D2478}" dt="2026-05-12T12:53:41.657" v="861" actId="478"/>
          <ac:picMkLst>
            <pc:docMk/>
            <pc:sldMk cId="0" sldId="260"/>
            <ac:picMk id="9" creationId="{AD8E4021-6E65-AC92-78B7-AC539E001EC0}"/>
          </ac:picMkLst>
        </pc:picChg>
        <pc:picChg chg="add mod modCrop">
          <ac:chgData name="Galina Doychinova" userId="0fb7927745f0c6c3" providerId="LiveId" clId="{403A5934-DEB0-4C53-872A-117AF44D2478}" dt="2026-05-12T16:05:40.212" v="954" actId="732"/>
          <ac:picMkLst>
            <pc:docMk/>
            <pc:sldMk cId="0" sldId="260"/>
            <ac:picMk id="20" creationId="{00000000-0000-0000-0000-000000000000}"/>
          </ac:picMkLst>
        </pc:picChg>
      </pc:sldChg>
      <pc:sldChg chg="addSp delSp modSp add del mod delAnim modAnim">
        <pc:chgData name="Galina Doychinova" userId="0fb7927745f0c6c3" providerId="LiveId" clId="{403A5934-DEB0-4C53-872A-117AF44D2478}" dt="2026-05-12T16:10:43.575" v="1040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10:36.523" v="1038" actId="20577"/>
          <ac:spMkLst>
            <pc:docMk/>
            <pc:sldMk cId="0" sldId="261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4" creationId="{B2B40E74-F0DF-0B35-225F-26951B1DEECB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5" creationId="{1F3DC6AB-4C1C-5A28-3192-56DDBB6B4067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6" creationId="{3CA05849-A6F0-1877-5549-EFC3AE241302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7" creationId="{31A59056-7B90-B2C2-C986-98EAB8C97243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8" creationId="{B19038DA-04BA-C4E7-096B-8BCFC0D9D1AA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9" creationId="{CCE0FCF8-C6DE-6F1E-9027-70CE36A0F215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10" creationId="{799B6CF6-2C98-03A8-07DF-1756E4383D5D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11" creationId="{77A733CD-9585-872C-5EF2-93E310D68956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12" creationId="{4623A0B1-018E-76B8-81C5-A9F8F06765DF}"/>
          </ac:spMkLst>
        </pc:spChg>
        <pc:spChg chg="add del mod">
          <ac:chgData name="Galina Doychinova" userId="0fb7927745f0c6c3" providerId="LiveId" clId="{403A5934-DEB0-4C53-872A-117AF44D2478}" dt="2026-05-12T16:09:48.468" v="1020" actId="478"/>
          <ac:spMkLst>
            <pc:docMk/>
            <pc:sldMk cId="0" sldId="261"/>
            <ac:spMk id="13" creationId="{6B6F8E5E-64EF-0B49-1027-6FE079E43F8C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4" creationId="{0CFAA82B-69AD-A558-D69C-DFB2AE1FE8B9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5" creationId="{0FCCAEE0-BB06-C951-21D4-AA478D63880F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6" creationId="{F633F661-C70E-DFC2-8C53-3C3B4B9EB947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7" creationId="{EBC1D005-93C2-4AA4-C5D3-23CAA4AAE07E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8" creationId="{4D7C2B8C-D15A-942F-7471-C8E8298C1236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19" creationId="{3FE70FC5-A742-5732-E637-8CEA7CD02676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21" creationId="{DF690D5C-FE5E-B516-ABC5-05396DEFAEE7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22" creationId="{47B5A7DD-4BDE-F86B-275C-3D9269C89890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23" creationId="{2C4A86F0-5D3C-03C5-2B36-E9F4277F0C8E}"/>
          </ac:spMkLst>
        </pc:spChg>
        <pc:spChg chg="add del mod">
          <ac:chgData name="Galina Doychinova" userId="0fb7927745f0c6c3" providerId="LiveId" clId="{403A5934-DEB0-4C53-872A-117AF44D2478}" dt="2026-05-12T16:09:51.197" v="1021" actId="478"/>
          <ac:spMkLst>
            <pc:docMk/>
            <pc:sldMk cId="0" sldId="261"/>
            <ac:spMk id="24" creationId="{7BFF6FDA-1533-13FD-5A37-EBECDC9D19DE}"/>
          </ac:spMkLst>
        </pc:spChg>
        <pc:picChg chg="add del mod">
          <ac:chgData name="Galina Doychinova" userId="0fb7927745f0c6c3" providerId="LiveId" clId="{403A5934-DEB0-4C53-872A-117AF44D2478}" dt="2026-05-12T12:12:12.467" v="69" actId="478"/>
          <ac:picMkLst>
            <pc:docMk/>
            <pc:sldMk cId="0" sldId="261"/>
            <ac:picMk id="20" creationId="{00000000-0000-0000-0000-000000000000}"/>
          </ac:picMkLst>
        </pc:picChg>
        <pc:picChg chg="add mod">
          <ac:chgData name="Galina Doychinova" userId="0fb7927745f0c6c3" providerId="LiveId" clId="{403A5934-DEB0-4C53-872A-117AF44D2478}" dt="2026-05-12T16:09:25.995" v="1019" actId="1076"/>
          <ac:picMkLst>
            <pc:docMk/>
            <pc:sldMk cId="0" sldId="261"/>
            <ac:picMk id="20" creationId="{AA1963B3-2286-A779-F5BC-490C61A47911}"/>
          </ac:picMkLst>
        </pc:picChg>
      </pc:sldChg>
      <pc:sldChg chg="addSp delSp modSp mod modAnim">
        <pc:chgData name="Galina Doychinova" userId="0fb7927745f0c6c3" providerId="LiveId" clId="{403A5934-DEB0-4C53-872A-117AF44D2478}" dt="2026-05-12T16:14:54.216" v="1115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2T12:26:11.880" v="301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11:13.944" v="1050" actId="20577"/>
          <ac:spMkLst>
            <pc:docMk/>
            <pc:sldMk cId="0" sldId="262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12:29.642" v="1062" actId="1076"/>
          <ac:spMkLst>
            <pc:docMk/>
            <pc:sldMk cId="0" sldId="262"/>
            <ac:spMk id="4" creationId="{BF3D9B29-165F-3825-5AE7-BF968599F4EA}"/>
          </ac:spMkLst>
        </pc:spChg>
        <pc:spChg chg="add mod">
          <ac:chgData name="Galina Doychinova" userId="0fb7927745f0c6c3" providerId="LiveId" clId="{403A5934-DEB0-4C53-872A-117AF44D2478}" dt="2026-05-12T16:12:58.215" v="1073" actId="403"/>
          <ac:spMkLst>
            <pc:docMk/>
            <pc:sldMk cId="0" sldId="262"/>
            <ac:spMk id="5" creationId="{9F5639B4-DBE5-9DB0-A431-B51B27C688B1}"/>
          </ac:spMkLst>
        </pc:spChg>
        <pc:spChg chg="add mod">
          <ac:chgData name="Galina Doychinova" userId="0fb7927745f0c6c3" providerId="LiveId" clId="{403A5934-DEB0-4C53-872A-117AF44D2478}" dt="2026-05-12T16:13:26.164" v="1084" actId="403"/>
          <ac:spMkLst>
            <pc:docMk/>
            <pc:sldMk cId="0" sldId="262"/>
            <ac:spMk id="6" creationId="{E894E1BC-B48D-BAB0-A89E-78B9C372F3FA}"/>
          </ac:spMkLst>
        </pc:spChg>
        <pc:spChg chg="add mod">
          <ac:chgData name="Galina Doychinova" userId="0fb7927745f0c6c3" providerId="LiveId" clId="{403A5934-DEB0-4C53-872A-117AF44D2478}" dt="2026-05-12T16:13:58.976" v="1096" actId="403"/>
          <ac:spMkLst>
            <pc:docMk/>
            <pc:sldMk cId="0" sldId="262"/>
            <ac:spMk id="7" creationId="{CEB32CB3-7570-5D57-27C2-63A3FE77D45D}"/>
          </ac:spMkLst>
        </pc:spChg>
        <pc:spChg chg="add mod">
          <ac:chgData name="Galina Doychinova" userId="0fb7927745f0c6c3" providerId="LiveId" clId="{403A5934-DEB0-4C53-872A-117AF44D2478}" dt="2026-05-12T16:14:34.865" v="1110" actId="404"/>
          <ac:spMkLst>
            <pc:docMk/>
            <pc:sldMk cId="0" sldId="262"/>
            <ac:spMk id="8" creationId="{5C6E0AA1-032A-C46E-AEEE-10F966537A28}"/>
          </ac:spMkLst>
        </pc:spChg>
        <pc:picChg chg="add del mod modCrop">
          <ac:chgData name="Galina Doychinova" userId="0fb7927745f0c6c3" providerId="LiveId" clId="{403A5934-DEB0-4C53-872A-117AF44D2478}" dt="2026-05-12T16:11:08.580" v="1048" actId="478"/>
          <ac:picMkLst>
            <pc:docMk/>
            <pc:sldMk cId="0" sldId="262"/>
            <ac:picMk id="20" creationId="{00000000-0000-0000-0000-000000000000}"/>
          </ac:picMkLst>
        </pc:picChg>
      </pc:sldChg>
      <pc:sldChg chg="addSp delSp modSp add del mod delAnim modAnim">
        <pc:chgData name="Galina Doychinova" userId="0fb7927745f0c6c3" providerId="LiveId" clId="{403A5934-DEB0-4C53-872A-117AF44D2478}" dt="2026-05-12T16:26:09.976" v="1169" actId="20577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2T16:26:09.976" v="1169" actId="20577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6:25:00.240" v="1138" actId="478"/>
          <ac:spMkLst>
            <pc:docMk/>
            <pc:sldMk cId="0" sldId="264"/>
            <ac:spMk id="4" creationId="{50588AAE-B37A-02D5-DC1D-7CB2FB429A22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26:01.818" v="1160" actId="1076"/>
          <ac:spMkLst>
            <pc:docMk/>
            <pc:sldMk cId="0" sldId="264"/>
            <ac:spMk id="5" creationId="{F8E95545-E722-791A-8C02-A5F76543DE12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0" creationId="{D693F879-6F69-0B44-145E-A92543DCD5C5}"/>
          </ac:spMkLst>
        </pc:spChg>
        <pc:spChg chg="add del mod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1" creationId="{928AC8B7-8E71-9801-629A-4C45CC7E0FD4}"/>
          </ac:spMkLst>
        </pc:spChg>
        <pc:spChg chg="add del mod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2" creationId="{AF7D9916-9AF7-6E24-3D71-1BA6FB2B0F5C}"/>
          </ac:spMkLst>
        </pc:spChg>
        <pc:spChg chg="del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3" creationId="{44FE8BAE-E550-7C1D-A787-F6890850F549}"/>
          </ac:spMkLst>
        </pc:spChg>
        <pc:spChg chg="add del mod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4" creationId="{AAA82B6B-CC9F-024B-8340-934062D966E6}"/>
          </ac:spMkLst>
        </pc:spChg>
        <pc:spChg chg="add del mod">
          <ac:chgData name="Galina Doychinova" userId="0fb7927745f0c6c3" providerId="LiveId" clId="{403A5934-DEB0-4C53-872A-117AF44D2478}" dt="2026-05-12T16:15:44.365" v="1116" actId="478"/>
          <ac:spMkLst>
            <pc:docMk/>
            <pc:sldMk cId="0" sldId="264"/>
            <ac:spMk id="15" creationId="{E56BBF35-8D50-95F9-E74F-E9B96AAF8A54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6" creationId="{0BF8FFF5-C9B8-04C8-C1A5-673A35795973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7" creationId="{4C51F477-C420-1557-92AE-46806779AA35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9" creationId="{A791B3A9-F35B-C67F-0AE0-A08BC6941416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1" creationId="{147389BB-1BDD-F467-EB4D-A970511B34FB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2" creationId="{DDE2EF49-E994-EF2D-1AE7-6B436CAC575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4" creationId="{AC7A6CA7-8F15-DE1F-5BC4-28E6BEF2BF7E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5" creationId="{AA6125F2-6051-B3A2-5F67-3DE6317F2CB3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6" creationId="{E1326394-6854-1C77-B9A4-8F92F74998B8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7" creationId="{D2949C66-C69E-5961-7D34-3C188E480BE5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8" creationId="{F2920E39-4E8C-B5EC-5C9D-83FF012C021D}"/>
          </ac:spMkLst>
        </pc:spChg>
        <pc:picChg chg="add del">
          <ac:chgData name="Galina Doychinova" userId="0fb7927745f0c6c3" providerId="LiveId" clId="{403A5934-DEB0-4C53-872A-117AF44D2478}" dt="2026-05-12T12:25:44.631" v="288" actId="478"/>
          <ac:picMkLst>
            <pc:docMk/>
            <pc:sldMk cId="0" sldId="264"/>
            <ac:picMk id="20" creationId="{00000000-0000-0000-0000-000000000000}"/>
          </ac:picMkLst>
        </pc:picChg>
      </pc:sldChg>
      <pc:sldChg chg="del">
        <pc:chgData name="Galina Doychinova" userId="0fb7927745f0c6c3" providerId="LiveId" clId="{403A5934-DEB0-4C53-872A-117AF44D2478}" dt="2026-05-12T11:21:21.142" v="46" actId="2696"/>
        <pc:sldMkLst>
          <pc:docMk/>
          <pc:sldMk cId="0" sldId="265"/>
        </pc:sldMkLst>
      </pc:sldChg>
      <pc:sldChg chg="addSp delSp modSp mod modAnim">
        <pc:chgData name="Galina Doychinova" userId="0fb7927745f0c6c3" providerId="LiveId" clId="{403A5934-DEB0-4C53-872A-117AF44D2478}" dt="2026-05-12T16:45:06.879" v="1380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7:50.196" v="457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4:44.765" v="359" actId="403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28:52.211" v="1220" actId="404"/>
          <ac:spMkLst>
            <pc:docMk/>
            <pc:sldMk cId="0" sldId="266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9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0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1" creationId="{00000000-0000-0000-0000-000000000000}"/>
          </ac:spMkLst>
        </pc:spChg>
        <pc:picChg chg="add mod modCrop">
          <ac:chgData name="Galina Doychinova" userId="0fb7927745f0c6c3" providerId="LiveId" clId="{403A5934-DEB0-4C53-872A-117AF44D2478}" dt="2026-05-12T16:29:04.816" v="1224" actId="1076"/>
          <ac:picMkLst>
            <pc:docMk/>
            <pc:sldMk cId="0" sldId="266"/>
            <ac:picMk id="12" creationId="{B4BD175D-079E-94C5-4719-093702B64674}"/>
          </ac:picMkLst>
        </pc:picChg>
        <pc:picChg chg="add mod modCrop">
          <ac:chgData name="Galina Doychinova" userId="0fb7927745f0c6c3" providerId="LiveId" clId="{403A5934-DEB0-4C53-872A-117AF44D2478}" dt="2026-05-12T16:29:07.404" v="1225" actId="1076"/>
          <ac:picMkLst>
            <pc:docMk/>
            <pc:sldMk cId="0" sldId="266"/>
            <ac:picMk id="13" creationId="{9CA782FA-A536-1FED-F113-75F5038DE11F}"/>
          </ac:picMkLst>
        </pc:picChg>
        <pc:picChg chg="add del mod">
          <ac:chgData name="Galina Doychinova" userId="0fb7927745f0c6c3" providerId="LiveId" clId="{403A5934-DEB0-4C53-872A-117AF44D2478}" dt="2026-05-12T16:27:29.833" v="1194" actId="478"/>
          <ac:picMkLst>
            <pc:docMk/>
            <pc:sldMk cId="0" sldId="266"/>
            <ac:picMk id="14" creationId="{7574FD4F-62BE-8C8E-7BB6-262496F6E39E}"/>
          </ac:picMkLst>
        </pc:picChg>
        <pc:picChg chg="add del mod">
          <ac:chgData name="Galina Doychinova" userId="0fb7927745f0c6c3" providerId="LiveId" clId="{403A5934-DEB0-4C53-872A-117AF44D2478}" dt="2026-05-12T16:18:13.882" v="1127" actId="478"/>
          <ac:picMkLst>
            <pc:docMk/>
            <pc:sldMk cId="0" sldId="266"/>
            <ac:picMk id="15" creationId="{30726375-1568-D82E-990E-AD0182B1CB77}"/>
          </ac:picMkLst>
        </pc:picChg>
        <pc:picChg chg="mod">
          <ac:chgData name="Galina Doychinova" userId="0fb7927745f0c6c3" providerId="LiveId" clId="{403A5934-DEB0-4C53-872A-117AF44D2478}" dt="2026-05-12T16:29:01.755" v="1223" actId="1076"/>
          <ac:picMkLst>
            <pc:docMk/>
            <pc:sldMk cId="0" sldId="266"/>
            <ac:picMk id="20" creationId="{00000000-0000-0000-0000-000000000000}"/>
          </ac:picMkLst>
        </pc:picChg>
      </pc:sldChg>
      <pc:sldChg chg="addSp delSp modSp mod modAnim">
        <pc:chgData name="Galina Doychinova" userId="0fb7927745f0c6c3" providerId="LiveId" clId="{403A5934-DEB0-4C53-872A-117AF44D2478}" dt="2026-05-12T16:45:33.187" v="1399" actId="20577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2T16:30:41.734" v="1237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26.463" v="466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41.539" v="476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45:33.187" v="1399" actId="20577"/>
          <ac:spMkLst>
            <pc:docMk/>
            <pc:sldMk cId="0" sldId="267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6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6" creationId="{14E06B15-8A6A-1E37-4D49-A14209766609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7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7" creationId="{FF96A13F-A354-7666-1545-12195AAE9B61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8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8" creationId="{618394CB-A86B-27A3-F3B5-9553A3580BE8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9" creationId="{D3798879-2A35-1942-1F39-FE7A64AC6CDC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10" creationId="{F0EAF825-A16A-6AEF-66F2-C24080A3D2DF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1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11" creationId="{8056FC4C-3414-1868-E531-6A120CF0CDA8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13" creationId="{D2021CC7-B84B-9B91-FD85-8FF7768A954F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14" creationId="{CF3A4692-3D93-2AFF-D627-6F02E385402A}"/>
          </ac:spMkLst>
        </pc:spChg>
        <pc:spChg chg="add mod">
          <ac:chgData name="Galina Doychinova" userId="0fb7927745f0c6c3" providerId="LiveId" clId="{403A5934-DEB0-4C53-872A-117AF44D2478}" dt="2026-05-12T16:38:17.124" v="1307" actId="207"/>
          <ac:spMkLst>
            <pc:docMk/>
            <pc:sldMk cId="0" sldId="267"/>
            <ac:spMk id="15" creationId="{2565505F-9949-8A08-4EEF-10E2AC42BC01}"/>
          </ac:spMkLst>
        </pc:spChg>
        <pc:spChg chg="add mod">
          <ac:chgData name="Galina Doychinova" userId="0fb7927745f0c6c3" providerId="LiveId" clId="{403A5934-DEB0-4C53-872A-117AF44D2478}" dt="2026-05-12T16:34:46.849" v="1273" actId="1076"/>
          <ac:spMkLst>
            <pc:docMk/>
            <pc:sldMk cId="0" sldId="267"/>
            <ac:spMk id="16" creationId="{DC468E67-8761-BEDD-23A6-5F149214EF79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17" creationId="{9F4A6A71-0758-39EB-5BFD-89EDDFB348A5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18" creationId="{A324EE8D-034D-75A3-0C40-18B118A81D98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19" creationId="{8FAC1994-16C1-925A-3D7F-7A5480D9382E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1" creationId="{BEC2738B-B398-7730-D285-DE0D930B48D5}"/>
          </ac:spMkLst>
        </pc:spChg>
        <pc:spChg chg="mod">
          <ac:chgData name="Galina Doychinova" userId="0fb7927745f0c6c3" providerId="LiveId" clId="{403A5934-DEB0-4C53-872A-117AF44D2478}" dt="2026-05-12T16:32:11.067" v="1246" actId="1076"/>
          <ac:spMkLst>
            <pc:docMk/>
            <pc:sldMk cId="0" sldId="267"/>
            <ac:spMk id="22" creationId="{20B40E8A-4C56-875B-4A26-FA8E7E5E9338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3" creationId="{FC340C23-C5E3-CE75-619E-09E6DE5AA10D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4" creationId="{BE838A77-14EA-3B9C-3636-F220A1615EFA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5" creationId="{A20005FD-1141-02EF-04B2-D87A253D1F56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6" creationId="{39036FAA-AB34-68AF-2ECD-9C318A0674AA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7" creationId="{351EF60B-57CE-01B9-D11C-61A26B8896D3}"/>
          </ac:spMkLst>
        </pc:spChg>
        <pc:spChg chg="add mod">
          <ac:chgData name="Galina Doychinova" userId="0fb7927745f0c6c3" providerId="LiveId" clId="{403A5934-DEB0-4C53-872A-117AF44D2478}" dt="2026-05-12T16:32:19.464" v="1248" actId="14100"/>
          <ac:spMkLst>
            <pc:docMk/>
            <pc:sldMk cId="0" sldId="267"/>
            <ac:spMk id="28" creationId="{5662AB7A-C3F4-BAEF-8696-9A8EA2208C64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29" creationId="{57EE2765-BB9C-C23C-D369-4A4A9E4C2EE5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0" creationId="{61D7A521-FB62-6E56-A76A-8D6D7966A52C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1" creationId="{3E85D1FC-29AB-3E1C-4970-F2D6DEB01FE7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2" creationId="{0FBEDC7F-7A60-A2CD-03CF-8F82B0275F19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3" creationId="{253F62BB-B690-E5DE-CFD3-D00C8691048F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4" creationId="{AABE7EC4-B713-6914-2F68-C3F66BF46872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5" creationId="{610E87CC-C32A-11EA-1DEB-F4220BF17132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6" creationId="{DA767D2F-7EDE-BBB4-E429-36B80BE64188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7" creationId="{BC95E2E4-CFDE-D13E-46D1-53FB4DE42BB7}"/>
          </ac:spMkLst>
        </pc:spChg>
        <pc:spChg chg="add mod">
          <ac:chgData name="Galina Doychinova" userId="0fb7927745f0c6c3" providerId="LiveId" clId="{403A5934-DEB0-4C53-872A-117AF44D2478}" dt="2026-05-12T16:34:23.719" v="1270" actId="1076"/>
          <ac:spMkLst>
            <pc:docMk/>
            <pc:sldMk cId="0" sldId="267"/>
            <ac:spMk id="38" creationId="{7A55A35B-DEDE-588A-EA51-12DB1B545A70}"/>
          </ac:spMkLst>
        </pc:spChg>
        <pc:spChg chg="mod">
          <ac:chgData name="Galina Doychinova" userId="0fb7927745f0c6c3" providerId="LiveId" clId="{403A5934-DEB0-4C53-872A-117AF44D2478}" dt="2026-05-12T16:33:46.816" v="1264" actId="1076"/>
          <ac:spMkLst>
            <pc:docMk/>
            <pc:sldMk cId="0" sldId="267"/>
            <ac:spMk id="39" creationId="{93B79199-D153-1933-6B74-365AA6B89625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0" creationId="{63871242-511C-B55E-72FE-03CA71AD1A06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1" creationId="{8C493A9F-14A4-7B88-5426-19998FD4A162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2" creationId="{158F4E34-F312-3117-C113-D69DC1B88738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3" creationId="{BBA90ACD-28AC-07DD-8575-EA560E2CF661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4" creationId="{57B0CF3D-7535-13AC-B33E-C01D494D2C1A}"/>
          </ac:spMkLst>
        </pc:spChg>
        <pc:spChg chg="add mod">
          <ac:chgData name="Galina Doychinova" userId="0fb7927745f0c6c3" providerId="LiveId" clId="{403A5934-DEB0-4C53-872A-117AF44D2478}" dt="2026-05-12T16:35:56.519" v="1287" actId="1076"/>
          <ac:spMkLst>
            <pc:docMk/>
            <pc:sldMk cId="0" sldId="267"/>
            <ac:spMk id="45" creationId="{68566F5B-0290-17F4-3F44-A24D386875D2}"/>
          </ac:spMkLst>
        </pc:spChg>
        <pc:picChg chg="add del mod modCrop">
          <ac:chgData name="Galina Doychinova" userId="0fb7927745f0c6c3" providerId="LiveId" clId="{403A5934-DEB0-4C53-872A-117AF44D2478}" dt="2026-05-12T16:30:35.430" v="1236" actId="478"/>
          <ac:picMkLst>
            <pc:docMk/>
            <pc:sldMk cId="0" sldId="267"/>
            <ac:picMk id="12" creationId="{1DD43C94-8808-86E8-E2F8-516A63D84DDD}"/>
          </ac:picMkLst>
        </pc:picChg>
        <pc:picChg chg="del mod modCrop">
          <ac:chgData name="Galina Doychinova" userId="0fb7927745f0c6c3" providerId="LiveId" clId="{403A5934-DEB0-4C53-872A-117AF44D2478}" dt="2026-05-12T16:30:07.810" v="1235" actId="478"/>
          <ac:picMkLst>
            <pc:docMk/>
            <pc:sldMk cId="0" sldId="267"/>
            <ac:picMk id="20" creationId="{00000000-0000-0000-0000-000000000000}"/>
          </ac:picMkLst>
        </pc:picChg>
        <pc:picChg chg="add mod modCrop">
          <ac:chgData name="Galina Doychinova" userId="0fb7927745f0c6c3" providerId="LiveId" clId="{403A5934-DEB0-4C53-872A-117AF44D2478}" dt="2026-05-12T16:37:58.315" v="1306" actId="1076"/>
          <ac:picMkLst>
            <pc:docMk/>
            <pc:sldMk cId="0" sldId="267"/>
            <ac:picMk id="46" creationId="{8270B751-0F04-A1D2-F2A6-87DE2E6D06A0}"/>
          </ac:picMkLst>
        </pc:picChg>
      </pc:sldChg>
      <pc:sldChg chg="addSp modSp mod">
        <pc:chgData name="Galina Doychinova" userId="0fb7927745f0c6c3" providerId="LiveId" clId="{403A5934-DEB0-4C53-872A-117AF44D2478}" dt="2026-05-12T16:43:51.077" v="1379" actId="107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2T14:37:16.876" v="889" actId="26606"/>
          <ac:spMkLst>
            <pc:docMk/>
            <pc:sldMk cId="0" sldId="268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6:43:51.077" v="1379" actId="1076"/>
          <ac:picMkLst>
            <pc:docMk/>
            <pc:sldMk cId="0" sldId="268"/>
            <ac:picMk id="20" creationId="{00000000-0000-0000-0000-000000000000}"/>
          </ac:picMkLst>
        </pc:picChg>
      </pc:sldChg>
      <pc:sldChg chg="addSp delSp modSp add mod delAnim modAnim">
        <pc:chgData name="Galina Doychinova" userId="0fb7927745f0c6c3" providerId="LiveId" clId="{403A5934-DEB0-4C53-872A-117AF44D2478}" dt="2026-05-12T16:46:18.623" v="1404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2T16:43:27.380" v="1377" actId="403"/>
          <ac:spMkLst>
            <pc:docMk/>
            <pc:sldMk cId="0" sldId="269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6:40:15.034" v="1324" actId="21"/>
          <ac:spMkLst>
            <pc:docMk/>
            <pc:sldMk cId="0" sldId="269"/>
            <ac:spMk id="5" creationId="{A367B2A0-29BA-BBFD-2C3F-16C5F0903724}"/>
          </ac:spMkLst>
        </pc:spChg>
        <pc:spChg chg="add del mod">
          <ac:chgData name="Galina Doychinova" userId="0fb7927745f0c6c3" providerId="LiveId" clId="{403A5934-DEB0-4C53-872A-117AF44D2478}" dt="2026-05-12T16:40:15.034" v="1324" actId="21"/>
          <ac:spMkLst>
            <pc:docMk/>
            <pc:sldMk cId="0" sldId="269"/>
            <ac:spMk id="6" creationId="{A137048A-CC78-7A36-83BB-88D47D719CC2}"/>
          </ac:spMkLst>
        </pc:spChg>
        <pc:spChg chg="add del mod">
          <ac:chgData name="Galina Doychinova" userId="0fb7927745f0c6c3" providerId="LiveId" clId="{403A5934-DEB0-4C53-872A-117AF44D2478}" dt="2026-05-12T16:40:15.034" v="1324" actId="21"/>
          <ac:spMkLst>
            <pc:docMk/>
            <pc:sldMk cId="0" sldId="269"/>
            <ac:spMk id="8" creationId="{22255968-E006-66B9-13F7-C4B5F889583B}"/>
          </ac:spMkLst>
        </pc:spChg>
        <pc:spChg chg="add mod">
          <ac:chgData name="Galina Doychinova" userId="0fb7927745f0c6c3" providerId="LiveId" clId="{403A5934-DEB0-4C53-872A-117AF44D2478}" dt="2026-05-12T16:40:27.120" v="1326" actId="1076"/>
          <ac:spMkLst>
            <pc:docMk/>
            <pc:sldMk cId="0" sldId="269"/>
            <ac:spMk id="9" creationId="{95F7A192-8ECA-DCBB-443C-281EB4DB7889}"/>
          </ac:spMkLst>
        </pc:spChg>
        <pc:spChg chg="add mod">
          <ac:chgData name="Galina Doychinova" userId="0fb7927745f0c6c3" providerId="LiveId" clId="{403A5934-DEB0-4C53-872A-117AF44D2478}" dt="2026-05-12T16:40:27.120" v="1326" actId="1076"/>
          <ac:spMkLst>
            <pc:docMk/>
            <pc:sldMk cId="0" sldId="269"/>
            <ac:spMk id="10" creationId="{C2D87F5F-34D8-D930-5640-A5E02E236D3E}"/>
          </ac:spMkLst>
        </pc:spChg>
        <pc:spChg chg="add mod">
          <ac:chgData name="Galina Doychinova" userId="0fb7927745f0c6c3" providerId="LiveId" clId="{403A5934-DEB0-4C53-872A-117AF44D2478}" dt="2026-05-12T16:40:27.120" v="1326" actId="1076"/>
          <ac:spMkLst>
            <pc:docMk/>
            <pc:sldMk cId="0" sldId="269"/>
            <ac:spMk id="11" creationId="{A5BCF869-D669-E3E3-2DE0-0CD2C4E1AF44}"/>
          </ac:spMkLst>
        </pc:spChg>
        <pc:spChg chg="add mod">
          <ac:chgData name="Galina Doychinova" userId="0fb7927745f0c6c3" providerId="LiveId" clId="{403A5934-DEB0-4C53-872A-117AF44D2478}" dt="2026-05-12T16:40:33.364" v="1328" actId="1076"/>
          <ac:spMkLst>
            <pc:docMk/>
            <pc:sldMk cId="0" sldId="269"/>
            <ac:spMk id="12" creationId="{A9344747-4BBA-939D-09B9-43256DA54A20}"/>
          </ac:spMkLst>
        </pc:spChg>
        <pc:spChg chg="add mod">
          <ac:chgData name="Galina Doychinova" userId="0fb7927745f0c6c3" providerId="LiveId" clId="{403A5934-DEB0-4C53-872A-117AF44D2478}" dt="2026-05-12T16:40:33.364" v="1328" actId="1076"/>
          <ac:spMkLst>
            <pc:docMk/>
            <pc:sldMk cId="0" sldId="269"/>
            <ac:spMk id="13" creationId="{B0D57273-E660-2F93-90A2-461A751752AC}"/>
          </ac:spMkLst>
        </pc:spChg>
        <pc:spChg chg="add mod">
          <ac:chgData name="Galina Doychinova" userId="0fb7927745f0c6c3" providerId="LiveId" clId="{403A5934-DEB0-4C53-872A-117AF44D2478}" dt="2026-05-12T16:40:33.364" v="1328" actId="1076"/>
          <ac:spMkLst>
            <pc:docMk/>
            <pc:sldMk cId="0" sldId="269"/>
            <ac:spMk id="14" creationId="{B31F75CA-0835-A371-E859-8404462EB70E}"/>
          </ac:spMkLst>
        </pc:spChg>
        <pc:spChg chg="add mod">
          <ac:chgData name="Galina Doychinova" userId="0fb7927745f0c6c3" providerId="LiveId" clId="{403A5934-DEB0-4C53-872A-117AF44D2478}" dt="2026-05-12T16:41:23.968" v="1337" actId="1076"/>
          <ac:spMkLst>
            <pc:docMk/>
            <pc:sldMk cId="0" sldId="269"/>
            <ac:spMk id="17" creationId="{CBBAE78F-E9D5-8D57-142A-2A5E4C0BA84D}"/>
          </ac:spMkLst>
        </pc:spChg>
        <pc:spChg chg="add mod">
          <ac:chgData name="Galina Doychinova" userId="0fb7927745f0c6c3" providerId="LiveId" clId="{403A5934-DEB0-4C53-872A-117AF44D2478}" dt="2026-05-12T16:41:20.368" v="1336" actId="1076"/>
          <ac:spMkLst>
            <pc:docMk/>
            <pc:sldMk cId="0" sldId="269"/>
            <ac:spMk id="18" creationId="{41E02DCE-B2C3-45CC-6948-D9775A621929}"/>
          </ac:spMkLst>
        </pc:spChg>
        <pc:spChg chg="add mod">
          <ac:chgData name="Galina Doychinova" userId="0fb7927745f0c6c3" providerId="LiveId" clId="{403A5934-DEB0-4C53-872A-117AF44D2478}" dt="2026-05-12T16:41:16.043" v="1335" actId="1076"/>
          <ac:spMkLst>
            <pc:docMk/>
            <pc:sldMk cId="0" sldId="269"/>
            <ac:spMk id="19" creationId="{E63C10B8-AD2B-0432-50E1-D504DD9717D7}"/>
          </ac:spMkLst>
        </pc:spChg>
        <pc:spChg chg="add mod">
          <ac:chgData name="Galina Doychinova" userId="0fb7927745f0c6c3" providerId="LiveId" clId="{403A5934-DEB0-4C53-872A-117AF44D2478}" dt="2026-05-12T16:41:11.884" v="1334" actId="1076"/>
          <ac:spMkLst>
            <pc:docMk/>
            <pc:sldMk cId="0" sldId="269"/>
            <ac:spMk id="21" creationId="{0DA04A53-5103-B998-2E59-AB05C0A62EED}"/>
          </ac:spMkLst>
        </pc:spChg>
        <pc:spChg chg="add mod">
          <ac:chgData name="Galina Doychinova" userId="0fb7927745f0c6c3" providerId="LiveId" clId="{403A5934-DEB0-4C53-872A-117AF44D2478}" dt="2026-05-12T16:41:35.731" v="1339" actId="1076"/>
          <ac:spMkLst>
            <pc:docMk/>
            <pc:sldMk cId="0" sldId="269"/>
            <ac:spMk id="22" creationId="{BE5F2A49-DEBE-8441-9255-57895857DCDE}"/>
          </ac:spMkLst>
        </pc:spChg>
        <pc:spChg chg="add mod">
          <ac:chgData name="Galina Doychinova" userId="0fb7927745f0c6c3" providerId="LiveId" clId="{403A5934-DEB0-4C53-872A-117AF44D2478}" dt="2026-05-12T16:41:35.731" v="1339" actId="1076"/>
          <ac:spMkLst>
            <pc:docMk/>
            <pc:sldMk cId="0" sldId="269"/>
            <ac:spMk id="23" creationId="{B9418465-E74E-1A67-A50B-5E1964DF97E5}"/>
          </ac:spMkLst>
        </pc:spChg>
        <pc:spChg chg="add mod">
          <ac:chgData name="Galina Doychinova" userId="0fb7927745f0c6c3" providerId="LiveId" clId="{403A5934-DEB0-4C53-872A-117AF44D2478}" dt="2026-05-12T16:41:35.731" v="1339" actId="1076"/>
          <ac:spMkLst>
            <pc:docMk/>
            <pc:sldMk cId="0" sldId="269"/>
            <ac:spMk id="24" creationId="{DC173447-D1E3-7F76-C0D0-1AE7622E9E89}"/>
          </ac:spMkLst>
        </pc:spChg>
        <pc:spChg chg="add mod">
          <ac:chgData name="Galina Doychinova" userId="0fb7927745f0c6c3" providerId="LiveId" clId="{403A5934-DEB0-4C53-872A-117AF44D2478}" dt="2026-05-12T16:41:35.731" v="1339" actId="1076"/>
          <ac:spMkLst>
            <pc:docMk/>
            <pc:sldMk cId="0" sldId="269"/>
            <ac:spMk id="25" creationId="{BE548739-A6BF-5D19-6960-B1E8B8EA6A9E}"/>
          </ac:spMkLst>
        </pc:spChg>
        <pc:spChg chg="add mod">
          <ac:chgData name="Galina Doychinova" userId="0fb7927745f0c6c3" providerId="LiveId" clId="{403A5934-DEB0-4C53-872A-117AF44D2478}" dt="2026-05-12T16:41:46.562" v="1341" actId="1076"/>
          <ac:spMkLst>
            <pc:docMk/>
            <pc:sldMk cId="0" sldId="269"/>
            <ac:spMk id="26" creationId="{68884651-2C86-6D8B-16B7-2A9FECA10996}"/>
          </ac:spMkLst>
        </pc:spChg>
        <pc:spChg chg="add mod">
          <ac:chgData name="Galina Doychinova" userId="0fb7927745f0c6c3" providerId="LiveId" clId="{403A5934-DEB0-4C53-872A-117AF44D2478}" dt="2026-05-12T16:41:46.562" v="1341" actId="1076"/>
          <ac:spMkLst>
            <pc:docMk/>
            <pc:sldMk cId="0" sldId="269"/>
            <ac:spMk id="27" creationId="{7AD1B8F7-380F-2EA5-1CB7-C29A6C8EFEC4}"/>
          </ac:spMkLst>
        </pc:spChg>
        <pc:spChg chg="add mod">
          <ac:chgData name="Galina Doychinova" userId="0fb7927745f0c6c3" providerId="LiveId" clId="{403A5934-DEB0-4C53-872A-117AF44D2478}" dt="2026-05-12T16:41:46.562" v="1341" actId="1076"/>
          <ac:spMkLst>
            <pc:docMk/>
            <pc:sldMk cId="0" sldId="269"/>
            <ac:spMk id="28" creationId="{CEAC90A1-0238-8FA3-50C8-C388B4EC925F}"/>
          </ac:spMkLst>
        </pc:spChg>
        <pc:spChg chg="add mod">
          <ac:chgData name="Galina Doychinova" userId="0fb7927745f0c6c3" providerId="LiveId" clId="{403A5934-DEB0-4C53-872A-117AF44D2478}" dt="2026-05-12T16:41:46.562" v="1341" actId="1076"/>
          <ac:spMkLst>
            <pc:docMk/>
            <pc:sldMk cId="0" sldId="269"/>
            <ac:spMk id="29" creationId="{485691CF-7ADD-C3DC-12D3-FE566E7B6381}"/>
          </ac:spMkLst>
        </pc:spChg>
        <pc:picChg chg="add del mod modCrop">
          <ac:chgData name="Galina Doychinova" userId="0fb7927745f0c6c3" providerId="LiveId" clId="{403A5934-DEB0-4C53-872A-117AF44D2478}" dt="2026-05-12T16:39:15.076" v="1315" actId="478"/>
          <ac:picMkLst>
            <pc:docMk/>
            <pc:sldMk cId="0" sldId="269"/>
            <ac:picMk id="4" creationId="{127A916F-9F89-BFFA-DD9C-930A7B9D933A}"/>
          </ac:picMkLst>
        </pc:picChg>
        <pc:picChg chg="add del mod modCrop">
          <ac:chgData name="Galina Doychinova" userId="0fb7927745f0c6c3" providerId="LiveId" clId="{403A5934-DEB0-4C53-872A-117AF44D2478}" dt="2026-05-12T12:46:49.818" v="663" actId="478"/>
          <ac:picMkLst>
            <pc:docMk/>
            <pc:sldMk cId="0" sldId="269"/>
            <ac:picMk id="5" creationId="{0FC0D852-CCFB-666B-C1E5-F4E39993DAC0}"/>
          </ac:picMkLst>
        </pc:picChg>
        <pc:picChg chg="add del mod">
          <ac:chgData name="Galina Doychinova" userId="0fb7927745f0c6c3" providerId="LiveId" clId="{403A5934-DEB0-4C53-872A-117AF44D2478}" dt="2026-05-12T16:39:13.001" v="1314" actId="478"/>
          <ac:picMkLst>
            <pc:docMk/>
            <pc:sldMk cId="0" sldId="269"/>
            <ac:picMk id="7" creationId="{8153082F-2811-32C7-2DF8-D90A7F84BB58}"/>
          </ac:picMkLst>
        </pc:picChg>
        <pc:picChg chg="del mod modCrop">
          <ac:chgData name="Galina Doychinova" userId="0fb7927745f0c6c3" providerId="LiveId" clId="{403A5934-DEB0-4C53-872A-117AF44D2478}" dt="2026-05-12T16:38:50.034" v="1308" actId="478"/>
          <ac:picMkLst>
            <pc:docMk/>
            <pc:sldMk cId="0" sldId="269"/>
            <ac:picMk id="20" creationId="{00000000-0000-0000-0000-000000000000}"/>
          </ac:picMkLst>
        </pc:picChg>
      </pc:sldChg>
      <pc:sldChg chg="delSp modSp add mod">
        <pc:chgData name="Galina Doychinova" userId="0fb7927745f0c6c3" providerId="LiveId" clId="{403A5934-DEB0-4C53-872A-117AF44D2478}" dt="2026-05-12T16:04:42.372" v="940" actId="20577"/>
        <pc:sldMkLst>
          <pc:docMk/>
          <pc:sldMk cId="0" sldId="296"/>
        </pc:sldMkLst>
        <pc:spChg chg="mod">
          <ac:chgData name="Galina Doychinova" userId="0fb7927745f0c6c3" providerId="LiveId" clId="{403A5934-DEB0-4C53-872A-117AF44D2478}" dt="2026-05-12T12:18:03.698" v="205" actId="1076"/>
          <ac:spMkLst>
            <pc:docMk/>
            <pc:sldMk cId="0" sldId="29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1:19.988" v="844" actId="20577"/>
          <ac:spMkLst>
            <pc:docMk/>
            <pc:sldMk cId="0" sldId="29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4:28.527" v="908" actId="20577"/>
          <ac:spMkLst>
            <pc:docMk/>
            <pc:sldMk cId="0" sldId="296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13.855" v="89" actId="478"/>
          <ac:spMkLst>
            <pc:docMk/>
            <pc:sldMk cId="0" sldId="29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4:23.263" v="897" actId="20577"/>
          <ac:spMkLst>
            <pc:docMk/>
            <pc:sldMk cId="0" sldId="29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4:31.949" v="915" actId="20577"/>
          <ac:spMkLst>
            <pc:docMk/>
            <pc:sldMk cId="0" sldId="29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44.321" v="90" actId="478"/>
          <ac:spMkLst>
            <pc:docMk/>
            <pc:sldMk cId="0" sldId="29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4:37.378" v="928" actId="20577"/>
          <ac:spMkLst>
            <pc:docMk/>
            <pc:sldMk cId="0" sldId="29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4:42.372" v="940" actId="20577"/>
          <ac:spMkLst>
            <pc:docMk/>
            <pc:sldMk cId="0" sldId="296"/>
            <ac:spMk id="10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12T12:57:45.895" v="888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12T12:57:45.895" v="888"/>
          <ac:picMkLst>
            <pc:docMk/>
            <pc:sldMasterMk cId="2977103946" sldId="2147483650"/>
            <ac:picMk id="8" creationId="{675995EE-0197-05C7-F495-9E0036F25DF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0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238" baseline="0">
                <a:solidFill>
                  <a:schemeClr val="tx1">
                    <a:lumMod val="75000"/>
                  </a:schemeClr>
                </a:solidFill>
              </a:defRPr>
            </a:lvl1pPr>
            <a:lvl2pPr marL="257175" indent="0" algn="ctr">
              <a:buNone/>
              <a:defRPr sz="1238"/>
            </a:lvl2pPr>
            <a:lvl3pPr marL="514350" indent="0" algn="ctr">
              <a:buNone/>
              <a:defRPr sz="1238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761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23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4175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698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25" b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125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1125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378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905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397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1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2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50"/>
              </a:spcBef>
              <a:buNone/>
              <a:defRPr sz="731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085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15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731">
                <a:solidFill>
                  <a:schemeClr val="bg1">
                    <a:lumMod val="85000"/>
                  </a:schemeClr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057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88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1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2" y="285751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09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4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675995EE-0197-05C7-F495-9E0036F25D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1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1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9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025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4792EA4A-A8DB-9B37-3876-786C647BC8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4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 spc="-2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514350" rtl="0" eaLnBrk="1" latinLnBrk="0" hangingPunct="1">
        <a:lnSpc>
          <a:spcPct val="95000"/>
        </a:lnSpc>
        <a:spcBef>
          <a:spcPts val="788"/>
        </a:spcBef>
        <a:spcAft>
          <a:spcPts val="113"/>
        </a:spcAft>
        <a:buClr>
          <a:schemeClr val="accent1"/>
        </a:buClr>
        <a:buSzPct val="80000"/>
        <a:buFont typeface="Arial" pitchFamily="34" charset="0"/>
        <a:buChar char="•"/>
        <a:defRPr sz="1013" kern="1200" spc="6" baseline="0">
          <a:solidFill>
            <a:schemeClr val="tx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9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2009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687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375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4062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Numerals from 0 to 10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numerals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correctly</a:t>
            </a:r>
            <a:endParaRPr lang="en-US" sz="2200" dirty="0"/>
          </a:p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and match them to quantities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224373" y="221581"/>
            <a:ext cx="6309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Plan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3" name="Subtitle"/>
          <p:cNvSpPr/>
          <p:nvPr/>
        </p:nvSpPr>
        <p:spPr>
          <a:xfrm>
            <a:off x="1325253" y="649593"/>
            <a:ext cx="5662776" cy="489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12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40-minute lesson </a:t>
            </a:r>
            <a:endParaRPr lang="en-GB" sz="1200" i="1" dirty="0">
              <a:solidFill>
                <a:srgbClr val="2A5A5A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</p:txBody>
      </p:sp>
      <p:sp>
        <p:nvSpPr>
          <p:cNvPr id="4" name="Timing 1"/>
          <p:cNvSpPr/>
          <p:nvPr/>
        </p:nvSpPr>
        <p:spPr>
          <a:xfrm>
            <a:off x="1325253" y="10616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⏰  Fluency Starter and Vocabulary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6" name="Timing 3"/>
          <p:cNvSpPr/>
          <p:nvPr/>
        </p:nvSpPr>
        <p:spPr>
          <a:xfrm>
            <a:off x="1325253" y="1805663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F8E0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📋  My Turn (Teacher Models)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7" name="Timing 4"/>
          <p:cNvSpPr/>
          <p:nvPr/>
        </p:nvSpPr>
        <p:spPr>
          <a:xfrm>
            <a:off x="1325253" y="2544680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✏️  Do Together (Guided Practice)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9" name="Timing 6"/>
          <p:cNvSpPr/>
          <p:nvPr/>
        </p:nvSpPr>
        <p:spPr>
          <a:xfrm>
            <a:off x="1325253" y="3283697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★  Independent Practice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  <a:p>
            <a:pPr defTabSz="342900">
              <a:defRPr/>
            </a:pP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Differentiated tasks: Support, Core, and Challenge 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10" name="Timing 7"/>
          <p:cNvSpPr/>
          <p:nvPr/>
        </p:nvSpPr>
        <p:spPr>
          <a:xfrm>
            <a:off x="1325253" y="40227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🔍  Plenary   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LO: To write numerals to 10 correctly and match them to quantities.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Success Criteria: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form numerals 0 to 10 correctly.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match a written numeral to a set.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check that my numeral is the right way round.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numeral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digit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form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match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amount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zero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Pictorial </a:t>
            </a: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68036" y="960400"/>
            <a:ext cx="6005343" cy="32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dots can you see? Say the number quickly!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the stars. How many?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Write the number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 the apples. What numeral matches this set?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Show me the numeral for this group. Write it in the air!</a:t>
            </a:r>
            <a:endParaRPr lang="en-US" sz="2400" dirty="0"/>
          </a:p>
        </p:txBody>
      </p:sp>
      <p:pic>
        <p:nvPicPr>
          <p:cNvPr id="20" name="FluencyImage"/>
          <p:cNvPicPr>
            <a:picLocks noChangeAspect="1"/>
          </p:cNvPicPr>
          <p:nvPr/>
        </p:nvPicPr>
        <p:blipFill>
          <a:blip r:embed="rId3"/>
          <a:srcRect l="17923" t="7735" r="12795" b="16968"/>
          <a:stretch>
            <a:fillRect/>
          </a:stretch>
        </p:blipFill>
        <p:spPr>
          <a:xfrm>
            <a:off x="6828638" y="395581"/>
            <a:ext cx="1241571" cy="1349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FluencyImage">
            <a:extLst>
              <a:ext uri="{FF2B5EF4-FFF2-40B4-BE49-F238E27FC236}">
                <a16:creationId xmlns:a16="http://schemas.microsoft.com/office/drawing/2014/main" id="{62537B8C-725E-665C-1F5E-F8D56DEA1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379" y="2192071"/>
            <a:ext cx="2383585" cy="1349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FluencyImage">
            <a:extLst>
              <a:ext uri="{FF2B5EF4-FFF2-40B4-BE49-F238E27FC236}">
                <a16:creationId xmlns:a16="http://schemas.microsoft.com/office/drawing/2014/main" id="{3FD6DAF7-FAED-96E4-1FDD-FF99103D1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183" y="3927186"/>
            <a:ext cx="2234444" cy="9014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9B389EF5-98C6-4A33-65ED-92BB0D944339}"/>
              </a:ext>
            </a:extLst>
          </p:cNvPr>
          <p:cNvSpPr/>
          <p:nvPr/>
        </p:nvSpPr>
        <p:spPr>
          <a:xfrm>
            <a:off x="5028212" y="227182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9DEBE94-F6A2-21C4-D32D-BFFEA8C10635}"/>
              </a:ext>
            </a:extLst>
          </p:cNvPr>
          <p:cNvSpPr/>
          <p:nvPr/>
        </p:nvSpPr>
        <p:spPr>
          <a:xfrm>
            <a:off x="430600" y="4419100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A2E996A-5882-B55E-CF80-EF19B586F207}"/>
              </a:ext>
            </a:extLst>
          </p:cNvPr>
          <p:cNvSpPr/>
          <p:nvPr/>
        </p:nvSpPr>
        <p:spPr>
          <a:xfrm>
            <a:off x="5841754" y="1396345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39CB106-8F92-C555-58E7-11920D69A2E6}"/>
              </a:ext>
            </a:extLst>
          </p:cNvPr>
          <p:cNvSpPr/>
          <p:nvPr/>
        </p:nvSpPr>
        <p:spPr>
          <a:xfrm>
            <a:off x="7628354" y="4234702"/>
            <a:ext cx="385894" cy="336798"/>
          </a:xfrm>
          <a:prstGeom prst="star5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Teacher Models Numeral Writing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When I write 5, I start at the top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Curve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Then make the line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say the number name as I write the numeral so I remember what it represents.</a:t>
            </a:r>
            <a:endParaRPr lang="en-US" sz="2000" dirty="0"/>
          </a:p>
        </p:txBody>
      </p:sp>
      <p:pic>
        <p:nvPicPr>
          <p:cNvPr id="20" name="FluencyImage">
            <a:extLst>
              <a:ext uri="{FF2B5EF4-FFF2-40B4-BE49-F238E27FC236}">
                <a16:creationId xmlns:a16="http://schemas.microsoft.com/office/drawing/2014/main" id="{AA1963B3-2286-A779-F5BC-490C61A47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462" y="1287611"/>
            <a:ext cx="1771854" cy="1771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your turn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say the number name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form the numeral carefully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and I check that it matches the amount.</a:t>
            </a:r>
            <a:endParaRPr lang="en-US" sz="2000" dirty="0"/>
          </a:p>
        </p:txBody>
      </p:sp>
      <p:sp>
        <p:nvSpPr>
          <p:cNvPr id="4" name="Card6">
            <a:extLst>
              <a:ext uri="{FF2B5EF4-FFF2-40B4-BE49-F238E27FC236}">
                <a16:creationId xmlns:a16="http://schemas.microsoft.com/office/drawing/2014/main" id="{BF3D9B29-165F-3825-5AE7-BF968599F4EA}"/>
              </a:ext>
            </a:extLst>
          </p:cNvPr>
          <p:cNvSpPr/>
          <p:nvPr/>
        </p:nvSpPr>
        <p:spPr>
          <a:xfrm>
            <a:off x="457200" y="2926080"/>
            <a:ext cx="1519644" cy="1604888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88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5" name="Card7">
            <a:extLst>
              <a:ext uri="{FF2B5EF4-FFF2-40B4-BE49-F238E27FC236}">
                <a16:creationId xmlns:a16="http://schemas.microsoft.com/office/drawing/2014/main" id="{9F5639B4-DBE5-9DB0-A431-B51B27C688B1}"/>
              </a:ext>
            </a:extLst>
          </p:cNvPr>
          <p:cNvSpPr/>
          <p:nvPr/>
        </p:nvSpPr>
        <p:spPr>
          <a:xfrm>
            <a:off x="2100628" y="2926080"/>
            <a:ext cx="1519644" cy="1630968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/>
            <a:r>
              <a:rPr lang="en-US" sz="8000" b="1" dirty="0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6" name="Card8">
            <a:extLst>
              <a:ext uri="{FF2B5EF4-FFF2-40B4-BE49-F238E27FC236}">
                <a16:creationId xmlns:a16="http://schemas.microsoft.com/office/drawing/2014/main" id="{E894E1BC-B48D-BAB0-A89E-78B9C372F3FA}"/>
              </a:ext>
            </a:extLst>
          </p:cNvPr>
          <p:cNvSpPr/>
          <p:nvPr/>
        </p:nvSpPr>
        <p:spPr>
          <a:xfrm>
            <a:off x="3744056" y="2900000"/>
            <a:ext cx="1406784" cy="1604888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8000" b="1" dirty="0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7" name="Card9">
            <a:extLst>
              <a:ext uri="{FF2B5EF4-FFF2-40B4-BE49-F238E27FC236}">
                <a16:creationId xmlns:a16="http://schemas.microsoft.com/office/drawing/2014/main" id="{CEB32CB3-7570-5D57-27C2-63A3FE77D45D}"/>
              </a:ext>
            </a:extLst>
          </p:cNvPr>
          <p:cNvSpPr/>
          <p:nvPr/>
        </p:nvSpPr>
        <p:spPr>
          <a:xfrm>
            <a:off x="5263699" y="2900000"/>
            <a:ext cx="1406784" cy="1604888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/>
            <a:r>
              <a:rPr lang="en-US" sz="8000" b="1" dirty="0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8" name="Card10">
            <a:extLst>
              <a:ext uri="{FF2B5EF4-FFF2-40B4-BE49-F238E27FC236}">
                <a16:creationId xmlns:a16="http://schemas.microsoft.com/office/drawing/2014/main" id="{5C6E0AA1-032A-C46E-AEEE-10F966537A28}"/>
              </a:ext>
            </a:extLst>
          </p:cNvPr>
          <p:cNvSpPr/>
          <p:nvPr/>
        </p:nvSpPr>
        <p:spPr>
          <a:xfrm>
            <a:off x="6783342" y="2900000"/>
            <a:ext cx="1994898" cy="1604888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/>
            <a:r>
              <a:rPr lang="en-US" sz="8000" b="1" dirty="0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365760" y="1149921"/>
            <a:ext cx="7436841" cy="3853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Air-write numerals together.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Trace on whiteboards, then write numerals to match shown sets.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spot the mistake?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This number is written upside down!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should we fix it? Let’s correct it together.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Stem sentence:</a:t>
            </a:r>
          </a:p>
          <a:p>
            <a:pPr marL="0" indent="0">
              <a:buNone/>
            </a:pPr>
            <a:r>
              <a:rPr lang="en-US" sz="20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say the number name, I form the numeral carefully, and I check it matches the amount.”</a:t>
            </a:r>
            <a:endParaRPr lang="en-US" sz="2000" dirty="0"/>
          </a:p>
        </p:txBody>
      </p:sp>
      <p:sp>
        <p:nvSpPr>
          <p:cNvPr id="5" name="Card7">
            <a:extLst>
              <a:ext uri="{FF2B5EF4-FFF2-40B4-BE49-F238E27FC236}">
                <a16:creationId xmlns:a16="http://schemas.microsoft.com/office/drawing/2014/main" id="{F8E95545-E722-791A-8C02-A5F76543DE12}"/>
              </a:ext>
            </a:extLst>
          </p:cNvPr>
          <p:cNvSpPr/>
          <p:nvPr/>
        </p:nvSpPr>
        <p:spPr>
          <a:xfrm rot="10800000">
            <a:off x="6932687" y="1949213"/>
            <a:ext cx="1519644" cy="1630968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/>
            <a:r>
              <a:rPr lang="en-US" sz="8000" b="1" dirty="0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(Support)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39" y="914399"/>
            <a:ext cx="4906301" cy="3061983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586849" cy="1975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Trace numbers 1–5.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Write numeral 3 to match three dots.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Write numeral 4 to match four cubes.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Copy numerals 6 and 7 from a model.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Match written numerals 0–5 to sets of cubes</a:t>
            </a:r>
          </a:p>
        </p:txBody>
      </p:sp>
      <p:pic>
        <p:nvPicPr>
          <p:cNvPr id="20" name="Group1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795" y="870115"/>
            <a:ext cx="2182067" cy="1628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FluencyImage">
            <a:extLst>
              <a:ext uri="{FF2B5EF4-FFF2-40B4-BE49-F238E27FC236}">
                <a16:creationId xmlns:a16="http://schemas.microsoft.com/office/drawing/2014/main" id="{B4BD175D-079E-94C5-4719-093702B646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98" t="13077" r="22178" b="54110"/>
          <a:stretch>
            <a:fillRect/>
          </a:stretch>
        </p:blipFill>
        <p:spPr>
          <a:xfrm>
            <a:off x="5126346" y="2836443"/>
            <a:ext cx="1677798" cy="953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FluencyImage">
            <a:extLst>
              <a:ext uri="{FF2B5EF4-FFF2-40B4-BE49-F238E27FC236}">
                <a16:creationId xmlns:a16="http://schemas.microsoft.com/office/drawing/2014/main" id="{9CA782FA-A536-1FED-F113-75F5038DE1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581" t="52002" r="17741" b="13520"/>
          <a:stretch>
            <a:fillRect/>
          </a:stretch>
        </p:blipFill>
        <p:spPr>
          <a:xfrm>
            <a:off x="6887828" y="3976382"/>
            <a:ext cx="1484851" cy="9537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2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4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Write numbers 0–10 in order.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Look at a set of counters and write the numeral.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Look at the ten frame and write the numeral.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Fill in the missing numeral in 2, 3, __, 5.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Write the numeral that matches the objects in the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06B15-8A6A-1E37-4D49-A14209766609}"/>
              </a:ext>
            </a:extLst>
          </p:cNvPr>
          <p:cNvSpPr/>
          <p:nvPr/>
        </p:nvSpPr>
        <p:spPr>
          <a:xfrm>
            <a:off x="5977657" y="3562403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6A13F-A354-7666-1545-12195AAE9B61}"/>
              </a:ext>
            </a:extLst>
          </p:cNvPr>
          <p:cNvSpPr/>
          <p:nvPr/>
        </p:nvSpPr>
        <p:spPr>
          <a:xfrm>
            <a:off x="6407425" y="3562403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8394CB-A86B-27A3-F3B5-9553A3580BE8}"/>
              </a:ext>
            </a:extLst>
          </p:cNvPr>
          <p:cNvSpPr/>
          <p:nvPr/>
        </p:nvSpPr>
        <p:spPr>
          <a:xfrm>
            <a:off x="6837193" y="3562403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798879-2A35-1942-1F39-FE7A64AC6CDC}"/>
              </a:ext>
            </a:extLst>
          </p:cNvPr>
          <p:cNvSpPr/>
          <p:nvPr/>
        </p:nvSpPr>
        <p:spPr>
          <a:xfrm>
            <a:off x="7266961" y="356240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EAF825-A16A-6AEF-66F2-C24080A3D2DF}"/>
              </a:ext>
            </a:extLst>
          </p:cNvPr>
          <p:cNvSpPr/>
          <p:nvPr/>
        </p:nvSpPr>
        <p:spPr>
          <a:xfrm>
            <a:off x="7696729" y="3562403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FC4C-3414-1868-E531-6A120CF0CDA8}"/>
              </a:ext>
            </a:extLst>
          </p:cNvPr>
          <p:cNvSpPr/>
          <p:nvPr/>
        </p:nvSpPr>
        <p:spPr>
          <a:xfrm>
            <a:off x="5977657" y="3992170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021CC7-B84B-9B91-FD85-8FF7768A954F}"/>
              </a:ext>
            </a:extLst>
          </p:cNvPr>
          <p:cNvSpPr/>
          <p:nvPr/>
        </p:nvSpPr>
        <p:spPr>
          <a:xfrm>
            <a:off x="6407425" y="3992170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3A4692-3D93-2AFF-D627-6F02E385402A}"/>
              </a:ext>
            </a:extLst>
          </p:cNvPr>
          <p:cNvSpPr/>
          <p:nvPr/>
        </p:nvSpPr>
        <p:spPr>
          <a:xfrm>
            <a:off x="6837193" y="3992170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65505F-9949-8A08-4EEF-10E2AC42BC01}"/>
              </a:ext>
            </a:extLst>
          </p:cNvPr>
          <p:cNvSpPr/>
          <p:nvPr/>
        </p:nvSpPr>
        <p:spPr>
          <a:xfrm>
            <a:off x="7266961" y="3992170"/>
            <a:ext cx="384048" cy="384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468E67-8761-BEDD-23A6-5F149214EF79}"/>
              </a:ext>
            </a:extLst>
          </p:cNvPr>
          <p:cNvSpPr/>
          <p:nvPr/>
        </p:nvSpPr>
        <p:spPr>
          <a:xfrm>
            <a:off x="7696729" y="3992170"/>
            <a:ext cx="384048" cy="384048"/>
          </a:xfrm>
          <a:prstGeom prst="rect">
            <a:avLst/>
          </a:prstGeom>
          <a:noFill/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Card0">
            <a:extLst>
              <a:ext uri="{FF2B5EF4-FFF2-40B4-BE49-F238E27FC236}">
                <a16:creationId xmlns:a16="http://schemas.microsoft.com/office/drawing/2014/main" id="{57EE2765-BB9C-C23C-D369-4A4A9E4C2EE5}"/>
              </a:ext>
            </a:extLst>
          </p:cNvPr>
          <p:cNvSpPr/>
          <p:nvPr/>
        </p:nvSpPr>
        <p:spPr>
          <a:xfrm>
            <a:off x="5755959" y="549266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FFB3BA"/>
          </a:solidFill>
          <a:ln w="12700">
            <a:solidFill>
              <a:srgbClr val="E892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0</a:t>
            </a:r>
          </a:p>
        </p:txBody>
      </p:sp>
      <p:sp>
        <p:nvSpPr>
          <p:cNvPr id="30" name="Card1">
            <a:extLst>
              <a:ext uri="{FF2B5EF4-FFF2-40B4-BE49-F238E27FC236}">
                <a16:creationId xmlns:a16="http://schemas.microsoft.com/office/drawing/2014/main" id="{61D7A521-FB62-6E56-A76A-8D6D7966A52C}"/>
              </a:ext>
            </a:extLst>
          </p:cNvPr>
          <p:cNvSpPr/>
          <p:nvPr/>
        </p:nvSpPr>
        <p:spPr>
          <a:xfrm>
            <a:off x="6169681" y="549266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FFDFBA"/>
          </a:solidFill>
          <a:ln w="12700">
            <a:solidFill>
              <a:srgbClr val="E8C8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31" name="Card2">
            <a:extLst>
              <a:ext uri="{FF2B5EF4-FFF2-40B4-BE49-F238E27FC236}">
                <a16:creationId xmlns:a16="http://schemas.microsoft.com/office/drawing/2014/main" id="{3E85D1FC-29AB-3E1C-4970-F2D6DEB01FE7}"/>
              </a:ext>
            </a:extLst>
          </p:cNvPr>
          <p:cNvSpPr/>
          <p:nvPr/>
        </p:nvSpPr>
        <p:spPr>
          <a:xfrm>
            <a:off x="6565175" y="542635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FFFFBA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  <p:sp>
        <p:nvSpPr>
          <p:cNvPr id="32" name="Card3">
            <a:extLst>
              <a:ext uri="{FF2B5EF4-FFF2-40B4-BE49-F238E27FC236}">
                <a16:creationId xmlns:a16="http://schemas.microsoft.com/office/drawing/2014/main" id="{0FBEDC7F-7A60-A2CD-03CF-8F82B0275F19}"/>
              </a:ext>
            </a:extLst>
          </p:cNvPr>
          <p:cNvSpPr/>
          <p:nvPr/>
        </p:nvSpPr>
        <p:spPr>
          <a:xfrm>
            <a:off x="6988621" y="549266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33" name="Card4">
            <a:extLst>
              <a:ext uri="{FF2B5EF4-FFF2-40B4-BE49-F238E27FC236}">
                <a16:creationId xmlns:a16="http://schemas.microsoft.com/office/drawing/2014/main" id="{253F62BB-B690-E5DE-CFD3-D00C8691048F}"/>
              </a:ext>
            </a:extLst>
          </p:cNvPr>
          <p:cNvSpPr/>
          <p:nvPr/>
        </p:nvSpPr>
        <p:spPr>
          <a:xfrm>
            <a:off x="7404730" y="542635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34" name="Card5">
            <a:extLst>
              <a:ext uri="{FF2B5EF4-FFF2-40B4-BE49-F238E27FC236}">
                <a16:creationId xmlns:a16="http://schemas.microsoft.com/office/drawing/2014/main" id="{AABE7EC4-B713-6914-2F68-C3F66BF46872}"/>
              </a:ext>
            </a:extLst>
          </p:cNvPr>
          <p:cNvSpPr/>
          <p:nvPr/>
        </p:nvSpPr>
        <p:spPr>
          <a:xfrm>
            <a:off x="7800297" y="542635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35" name="Card6">
            <a:extLst>
              <a:ext uri="{FF2B5EF4-FFF2-40B4-BE49-F238E27FC236}">
                <a16:creationId xmlns:a16="http://schemas.microsoft.com/office/drawing/2014/main" id="{610E87CC-C32A-11EA-1DEB-F4220BF17132}"/>
              </a:ext>
            </a:extLst>
          </p:cNvPr>
          <p:cNvSpPr/>
          <p:nvPr/>
        </p:nvSpPr>
        <p:spPr>
          <a:xfrm>
            <a:off x="5754016" y="1159985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36" name="Card7">
            <a:extLst>
              <a:ext uri="{FF2B5EF4-FFF2-40B4-BE49-F238E27FC236}">
                <a16:creationId xmlns:a16="http://schemas.microsoft.com/office/drawing/2014/main" id="{DA767D2F-7EDE-BBB4-E429-36B80BE64188}"/>
              </a:ext>
            </a:extLst>
          </p:cNvPr>
          <p:cNvSpPr/>
          <p:nvPr/>
        </p:nvSpPr>
        <p:spPr>
          <a:xfrm>
            <a:off x="6159721" y="1159985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37" name="Card8">
            <a:extLst>
              <a:ext uri="{FF2B5EF4-FFF2-40B4-BE49-F238E27FC236}">
                <a16:creationId xmlns:a16="http://schemas.microsoft.com/office/drawing/2014/main" id="{BC95E2E4-CFDE-D13E-46D1-53FB4DE42BB7}"/>
              </a:ext>
            </a:extLst>
          </p:cNvPr>
          <p:cNvSpPr/>
          <p:nvPr/>
        </p:nvSpPr>
        <p:spPr>
          <a:xfrm>
            <a:off x="6575710" y="1157888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38" name="Card9">
            <a:extLst>
              <a:ext uri="{FF2B5EF4-FFF2-40B4-BE49-F238E27FC236}">
                <a16:creationId xmlns:a16="http://schemas.microsoft.com/office/drawing/2014/main" id="{7A55A35B-DEDE-588A-EA51-12DB1B545A70}"/>
              </a:ext>
            </a:extLst>
          </p:cNvPr>
          <p:cNvSpPr/>
          <p:nvPr/>
        </p:nvSpPr>
        <p:spPr>
          <a:xfrm>
            <a:off x="7009308" y="1148203"/>
            <a:ext cx="395422" cy="539486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39" name="Card10">
            <a:extLst>
              <a:ext uri="{FF2B5EF4-FFF2-40B4-BE49-F238E27FC236}">
                <a16:creationId xmlns:a16="http://schemas.microsoft.com/office/drawing/2014/main" id="{93B79199-D153-1933-6B74-365AA6B89625}"/>
              </a:ext>
            </a:extLst>
          </p:cNvPr>
          <p:cNvSpPr/>
          <p:nvPr/>
        </p:nvSpPr>
        <p:spPr>
          <a:xfrm>
            <a:off x="7425297" y="1151330"/>
            <a:ext cx="770422" cy="539486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3871242-511C-B55E-72FE-03CA71AD1A06}"/>
              </a:ext>
            </a:extLst>
          </p:cNvPr>
          <p:cNvSpPr/>
          <p:nvPr/>
        </p:nvSpPr>
        <p:spPr>
          <a:xfrm>
            <a:off x="6419669" y="2207644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C493A9F-14A4-7B88-5426-19998FD4A162}"/>
              </a:ext>
            </a:extLst>
          </p:cNvPr>
          <p:cNvSpPr/>
          <p:nvPr/>
        </p:nvSpPr>
        <p:spPr>
          <a:xfrm>
            <a:off x="6849437" y="2207644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58F4E34-F312-3117-C113-D69DC1B88738}"/>
              </a:ext>
            </a:extLst>
          </p:cNvPr>
          <p:cNvSpPr/>
          <p:nvPr/>
        </p:nvSpPr>
        <p:spPr>
          <a:xfrm>
            <a:off x="7279205" y="2207644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BA90ACD-28AC-07DD-8575-EA560E2CF661}"/>
              </a:ext>
            </a:extLst>
          </p:cNvPr>
          <p:cNvSpPr/>
          <p:nvPr/>
        </p:nvSpPr>
        <p:spPr>
          <a:xfrm>
            <a:off x="6415690" y="2640299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7B0CF3D-7535-13AC-B33E-C01D494D2C1A}"/>
              </a:ext>
            </a:extLst>
          </p:cNvPr>
          <p:cNvSpPr/>
          <p:nvPr/>
        </p:nvSpPr>
        <p:spPr>
          <a:xfrm>
            <a:off x="6845458" y="2640299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8566F5B-0290-17F4-3F44-A24D386875D2}"/>
              </a:ext>
            </a:extLst>
          </p:cNvPr>
          <p:cNvSpPr/>
          <p:nvPr/>
        </p:nvSpPr>
        <p:spPr>
          <a:xfrm>
            <a:off x="7275226" y="2640299"/>
            <a:ext cx="320040" cy="32004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CountersImage">
            <a:extLst>
              <a:ext uri="{FF2B5EF4-FFF2-40B4-BE49-F238E27FC236}">
                <a16:creationId xmlns:a16="http://schemas.microsoft.com/office/drawing/2014/main" id="{8270B751-0F04-A1D2-F2A6-87DE2E6D06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08" r="23072" b="32485"/>
          <a:stretch>
            <a:fillRect/>
          </a:stretch>
        </p:blipFill>
        <p:spPr>
          <a:xfrm>
            <a:off x="2829768" y="4069080"/>
            <a:ext cx="1476622" cy="731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3 (Greater Depth)</a:t>
            </a:r>
            <a:endParaRPr lang="en-US" sz="3200"/>
          </a:p>
        </p:txBody>
      </p:sp>
      <p:sp>
        <p:nvSpPr>
          <p:cNvPr id="15" name="Shape BG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Group Header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Greater Depth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Write numerals to match these shapes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Explain how to write 8 clearly so it is not confused with 3.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Write a numeral for a hidden set after hearing the count (eleven) 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Create and label your own sets from 0 to 10.</a:t>
            </a:r>
            <a:endParaRPr lang="en-US" sz="2000" dirty="0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A367B2A0-29BA-BBFD-2C3F-16C5F0903724}"/>
              </a:ext>
            </a:extLst>
          </p:cNvPr>
          <p:cNvSpPr/>
          <p:nvPr/>
        </p:nvSpPr>
        <p:spPr>
          <a:xfrm>
            <a:off x="6101677" y="914397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A137048A-CC78-7A36-83BB-88D47D719CC2}"/>
              </a:ext>
            </a:extLst>
          </p:cNvPr>
          <p:cNvSpPr/>
          <p:nvPr/>
        </p:nvSpPr>
        <p:spPr>
          <a:xfrm>
            <a:off x="6486088" y="914399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22255968-E006-66B9-13F7-C4B5F889583B}"/>
              </a:ext>
            </a:extLst>
          </p:cNvPr>
          <p:cNvSpPr/>
          <p:nvPr/>
        </p:nvSpPr>
        <p:spPr>
          <a:xfrm>
            <a:off x="6870499" y="914398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5F7A192-8ECA-DCBB-443C-281EB4DB7889}"/>
              </a:ext>
            </a:extLst>
          </p:cNvPr>
          <p:cNvSpPr/>
          <p:nvPr/>
        </p:nvSpPr>
        <p:spPr>
          <a:xfrm>
            <a:off x="6101677" y="1299449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C2D87F5F-34D8-D930-5640-A5E02E236D3E}"/>
              </a:ext>
            </a:extLst>
          </p:cNvPr>
          <p:cNvSpPr/>
          <p:nvPr/>
        </p:nvSpPr>
        <p:spPr>
          <a:xfrm>
            <a:off x="6486088" y="1299451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A5BCF869-D669-E3E3-2DE0-0CD2C4E1AF44}"/>
              </a:ext>
            </a:extLst>
          </p:cNvPr>
          <p:cNvSpPr/>
          <p:nvPr/>
        </p:nvSpPr>
        <p:spPr>
          <a:xfrm>
            <a:off x="6870499" y="1299450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A9344747-4BBA-939D-09B9-43256DA54A20}"/>
              </a:ext>
            </a:extLst>
          </p:cNvPr>
          <p:cNvSpPr/>
          <p:nvPr/>
        </p:nvSpPr>
        <p:spPr>
          <a:xfrm>
            <a:off x="6087780" y="1684501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B0D57273-E660-2F93-90A2-461A751752AC}"/>
              </a:ext>
            </a:extLst>
          </p:cNvPr>
          <p:cNvSpPr/>
          <p:nvPr/>
        </p:nvSpPr>
        <p:spPr>
          <a:xfrm>
            <a:off x="6472191" y="1684503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B31F75CA-0835-A371-E859-8404462EB70E}"/>
              </a:ext>
            </a:extLst>
          </p:cNvPr>
          <p:cNvSpPr/>
          <p:nvPr/>
        </p:nvSpPr>
        <p:spPr>
          <a:xfrm>
            <a:off x="6856602" y="1684502"/>
            <a:ext cx="293615" cy="293615"/>
          </a:xfrm>
          <a:prstGeom prst="star5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Heart 16">
            <a:extLst>
              <a:ext uri="{FF2B5EF4-FFF2-40B4-BE49-F238E27FC236}">
                <a16:creationId xmlns:a16="http://schemas.microsoft.com/office/drawing/2014/main" id="{CBBAE78F-E9D5-8D57-142A-2A5E4C0BA84D}"/>
              </a:ext>
            </a:extLst>
          </p:cNvPr>
          <p:cNvSpPr/>
          <p:nvPr/>
        </p:nvSpPr>
        <p:spPr>
          <a:xfrm>
            <a:off x="5981603" y="2880359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Heart 17">
            <a:extLst>
              <a:ext uri="{FF2B5EF4-FFF2-40B4-BE49-F238E27FC236}">
                <a16:creationId xmlns:a16="http://schemas.microsoft.com/office/drawing/2014/main" id="{41E02DCE-B2C3-45CC-6948-D9775A621929}"/>
              </a:ext>
            </a:extLst>
          </p:cNvPr>
          <p:cNvSpPr/>
          <p:nvPr/>
        </p:nvSpPr>
        <p:spPr>
          <a:xfrm>
            <a:off x="6426051" y="2880360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Heart 18">
            <a:extLst>
              <a:ext uri="{FF2B5EF4-FFF2-40B4-BE49-F238E27FC236}">
                <a16:creationId xmlns:a16="http://schemas.microsoft.com/office/drawing/2014/main" id="{E63C10B8-AD2B-0432-50E1-D504DD9717D7}"/>
              </a:ext>
            </a:extLst>
          </p:cNvPr>
          <p:cNvSpPr/>
          <p:nvPr/>
        </p:nvSpPr>
        <p:spPr>
          <a:xfrm>
            <a:off x="6870499" y="2871769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Heart 20">
            <a:extLst>
              <a:ext uri="{FF2B5EF4-FFF2-40B4-BE49-F238E27FC236}">
                <a16:creationId xmlns:a16="http://schemas.microsoft.com/office/drawing/2014/main" id="{0DA04A53-5103-B998-2E59-AB05C0A62EED}"/>
              </a:ext>
            </a:extLst>
          </p:cNvPr>
          <p:cNvSpPr/>
          <p:nvPr/>
        </p:nvSpPr>
        <p:spPr>
          <a:xfrm>
            <a:off x="7337487" y="2880360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Heart 21">
            <a:extLst>
              <a:ext uri="{FF2B5EF4-FFF2-40B4-BE49-F238E27FC236}">
                <a16:creationId xmlns:a16="http://schemas.microsoft.com/office/drawing/2014/main" id="{BE5F2A49-DEBE-8441-9255-57895857DCDE}"/>
              </a:ext>
            </a:extLst>
          </p:cNvPr>
          <p:cNvSpPr/>
          <p:nvPr/>
        </p:nvSpPr>
        <p:spPr>
          <a:xfrm>
            <a:off x="5995502" y="3182564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Heart 22">
            <a:extLst>
              <a:ext uri="{FF2B5EF4-FFF2-40B4-BE49-F238E27FC236}">
                <a16:creationId xmlns:a16="http://schemas.microsoft.com/office/drawing/2014/main" id="{B9418465-E74E-1A67-A50B-5E1964DF97E5}"/>
              </a:ext>
            </a:extLst>
          </p:cNvPr>
          <p:cNvSpPr/>
          <p:nvPr/>
        </p:nvSpPr>
        <p:spPr>
          <a:xfrm>
            <a:off x="6439950" y="318256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Heart 23">
            <a:extLst>
              <a:ext uri="{FF2B5EF4-FFF2-40B4-BE49-F238E27FC236}">
                <a16:creationId xmlns:a16="http://schemas.microsoft.com/office/drawing/2014/main" id="{DC173447-D1E3-7F76-C0D0-1AE7622E9E89}"/>
              </a:ext>
            </a:extLst>
          </p:cNvPr>
          <p:cNvSpPr/>
          <p:nvPr/>
        </p:nvSpPr>
        <p:spPr>
          <a:xfrm>
            <a:off x="6884398" y="3173974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Heart 24">
            <a:extLst>
              <a:ext uri="{FF2B5EF4-FFF2-40B4-BE49-F238E27FC236}">
                <a16:creationId xmlns:a16="http://schemas.microsoft.com/office/drawing/2014/main" id="{BE548739-A6BF-5D19-6960-B1E8B8EA6A9E}"/>
              </a:ext>
            </a:extLst>
          </p:cNvPr>
          <p:cNvSpPr/>
          <p:nvPr/>
        </p:nvSpPr>
        <p:spPr>
          <a:xfrm>
            <a:off x="7351386" y="318256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Heart 25">
            <a:extLst>
              <a:ext uri="{FF2B5EF4-FFF2-40B4-BE49-F238E27FC236}">
                <a16:creationId xmlns:a16="http://schemas.microsoft.com/office/drawing/2014/main" id="{68884651-2C86-6D8B-16B7-2A9FECA10996}"/>
              </a:ext>
            </a:extLst>
          </p:cNvPr>
          <p:cNvSpPr/>
          <p:nvPr/>
        </p:nvSpPr>
        <p:spPr>
          <a:xfrm>
            <a:off x="6009399" y="3503654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Heart 26">
            <a:extLst>
              <a:ext uri="{FF2B5EF4-FFF2-40B4-BE49-F238E27FC236}">
                <a16:creationId xmlns:a16="http://schemas.microsoft.com/office/drawing/2014/main" id="{7AD1B8F7-380F-2EA5-1CB7-C29A6C8EFEC4}"/>
              </a:ext>
            </a:extLst>
          </p:cNvPr>
          <p:cNvSpPr/>
          <p:nvPr/>
        </p:nvSpPr>
        <p:spPr>
          <a:xfrm>
            <a:off x="6453847" y="350365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Heart 27">
            <a:extLst>
              <a:ext uri="{FF2B5EF4-FFF2-40B4-BE49-F238E27FC236}">
                <a16:creationId xmlns:a16="http://schemas.microsoft.com/office/drawing/2014/main" id="{CEAC90A1-0238-8FA3-50C8-C388B4EC925F}"/>
              </a:ext>
            </a:extLst>
          </p:cNvPr>
          <p:cNvSpPr/>
          <p:nvPr/>
        </p:nvSpPr>
        <p:spPr>
          <a:xfrm>
            <a:off x="6898295" y="3495064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Heart 28">
            <a:extLst>
              <a:ext uri="{FF2B5EF4-FFF2-40B4-BE49-F238E27FC236}">
                <a16:creationId xmlns:a16="http://schemas.microsoft.com/office/drawing/2014/main" id="{485691CF-7ADD-C3DC-12D3-FE566E7B6381}"/>
              </a:ext>
            </a:extLst>
          </p:cNvPr>
          <p:cNvSpPr/>
          <p:nvPr/>
        </p:nvSpPr>
        <p:spPr>
          <a:xfrm>
            <a:off x="7365283" y="3503655"/>
            <a:ext cx="385893" cy="293615"/>
          </a:xfrm>
          <a:prstGeom prst="hear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Two children wrote different numerals for the same set of 7 counters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could have gone wrong, and how could they check?</a:t>
            </a:r>
            <a:endParaRPr lang="en-US" sz="2400" dirty="0"/>
          </a:p>
        </p:txBody>
      </p:sp>
      <p:pic>
        <p:nvPicPr>
          <p:cNvPr id="20" name="Bears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200" y="3358457"/>
            <a:ext cx="2410150" cy="1079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1_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561</Words>
  <Application>Microsoft Office PowerPoint</Application>
  <PresentationFormat>On-screen Show (16:9)</PresentationFormat>
  <Paragraphs>114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Schoolbook</vt:lpstr>
      <vt:lpstr>Comic Sans MS</vt:lpstr>
      <vt:lpstr>Wingdings 2</vt:lpstr>
      <vt:lpstr>View</vt:lpstr>
      <vt:lpstr>1_View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2026-05-12T11:12:54Z</dcterms:created>
  <dcterms:modified xsi:type="dcterms:W3CDTF">2026-05-12T16:46:28Z</dcterms:modified>
</cp:coreProperties>
</file>