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</p:sldMasterIdLst>
  <p:notesMasterIdLst>
    <p:notesMasterId r:id="rId14"/>
  </p:notesMasterIdLst>
  <p:sldIdLst>
    <p:sldId id="256" r:id="rId3"/>
    <p:sldId id="296" r:id="rId4"/>
    <p:sldId id="257" r:id="rId5"/>
    <p:sldId id="258" r:id="rId6"/>
    <p:sldId id="260" r:id="rId7"/>
    <p:sldId id="261" r:id="rId8"/>
    <p:sldId id="264" r:id="rId9"/>
    <p:sldId id="266" r:id="rId10"/>
    <p:sldId id="267" r:id="rId11"/>
    <p:sldId id="269" r:id="rId12"/>
    <p:sldId id="268" r:id="rId1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514855-A817-430F-96D3-F495D0586204}" v="75" dt="2026-05-12T12:57:45.895"/>
    <p1510:client id="{278BD18E-A68B-4FCE-9645-48BCDC4CC933}" v="229" dt="2026-05-12T16:01:17.6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sldOrd modMainMaster">
      <pc:chgData name="Galina Doychinova" userId="0fb7927745f0c6c3" providerId="LiveId" clId="{403A5934-DEB0-4C53-872A-117AF44D2478}" dt="2026-05-12T16:03:19.595" v="1533" actId="14100"/>
      <pc:docMkLst>
        <pc:docMk/>
      </pc:docMkLst>
      <pc:sldChg chg="addSp delSp modSp mod">
        <pc:chgData name="Galina Doychinova" userId="0fb7927745f0c6c3" providerId="LiveId" clId="{403A5934-DEB0-4C53-872A-117AF44D2478}" dt="2026-05-12T15:08:28.683" v="945" actId="478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6"/>
            <ac:spMk id="5" creationId="{00000000-0000-0000-0000-000000000000}"/>
          </ac:spMkLst>
        </pc:spChg>
        <pc:picChg chg="add del mod">
          <ac:chgData name="Galina Doychinova" userId="0fb7927745f0c6c3" providerId="LiveId" clId="{403A5934-DEB0-4C53-872A-117AF44D2478}" dt="2026-05-12T15:08:28.683" v="945" actId="478"/>
          <ac:picMkLst>
            <pc:docMk/>
            <pc:sldMk cId="0" sldId="256"/>
            <ac:picMk id="20" creationId="{00000000-0000-0000-0000-000000000000}"/>
          </ac:picMkLst>
        </pc:picChg>
      </pc:sldChg>
      <pc:sldChg chg="modSp mod">
        <pc:chgData name="Galina Doychinova" userId="0fb7927745f0c6c3" providerId="LiveId" clId="{403A5934-DEB0-4C53-872A-117AF44D2478}" dt="2026-05-12T14:44:02.758" v="889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2T11:19:48.016" v="40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2T14:44:02.758" v="889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8"/>
            <ac:spMk id="14" creationId="{00000000-0000-0000-0000-000000000000}"/>
          </ac:spMkLst>
        </pc:spChg>
      </pc:sldChg>
      <pc:sldChg chg="addSp delSp modSp del mod">
        <pc:chgData name="Galina Doychinova" userId="0fb7927745f0c6c3" providerId="LiveId" clId="{403A5934-DEB0-4C53-872A-117AF44D2478}" dt="2026-05-12T12:51:10.485" v="840" actId="269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21:13.391" v="221" actId="14100"/>
          <ac:spMkLst>
            <pc:docMk/>
            <pc:sldMk cId="0" sldId="259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59"/>
            <ac:spMk id="6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2:10:17.285" v="53" actId="14100"/>
          <ac:picMkLst>
            <pc:docMk/>
            <pc:sldMk cId="0" sldId="259"/>
            <ac:picMk id="20" creationId="{00000000-0000-0000-0000-000000000000}"/>
          </ac:picMkLst>
        </pc:picChg>
      </pc:sldChg>
      <pc:sldChg chg="addSp delSp modSp add del mod delAnim modAnim">
        <pc:chgData name="Galina Doychinova" userId="0fb7927745f0c6c3" providerId="LiveId" clId="{403A5934-DEB0-4C53-872A-117AF44D2478}" dt="2026-05-12T15:26:48.694" v="1119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26:10.028" v="1116" actId="1076"/>
          <ac:spMkLst>
            <pc:docMk/>
            <pc:sldMk cId="0" sldId="260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4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4" creationId="{9B2B1677-77AC-F6DC-2C9C-1413D32A5323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5" creationId="{E1C811FA-6E05-07E2-B9CE-5F235EDF99BD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6" creationId="{9AE969A0-42AA-C610-397A-F6CD655CA9C1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7" creationId="{0819C4D8-5FCF-5627-1B5E-A09918C536EE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8" creationId="{E0BA67B4-6671-18B5-4A7C-0DB348D926A6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9" creationId="{EB8AE46D-2A3C-FB47-8E1D-299AD92A9F90}"/>
          </ac:spMkLst>
        </pc:spChg>
        <pc:spChg chg="add mod">
          <ac:chgData name="Galina Doychinova" userId="0fb7927745f0c6c3" providerId="LiveId" clId="{403A5934-DEB0-4C53-872A-117AF44D2478}" dt="2026-05-12T12:54:29.812" v="871" actId="1076"/>
          <ac:spMkLst>
            <pc:docMk/>
            <pc:sldMk cId="0" sldId="260"/>
            <ac:spMk id="10" creationId="{07067DDE-EC06-B545-ED1C-6C82F3E03A62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10" creationId="{F05B4C0D-55AA-A587-89E5-0124C7E3B49F}"/>
          </ac:spMkLst>
        </pc:spChg>
        <pc:spChg chg="add mod">
          <ac:chgData name="Galina Doychinova" userId="0fb7927745f0c6c3" providerId="LiveId" clId="{403A5934-DEB0-4C53-872A-117AF44D2478}" dt="2026-05-12T12:54:44.832" v="877" actId="1076"/>
          <ac:spMkLst>
            <pc:docMk/>
            <pc:sldMk cId="0" sldId="260"/>
            <ac:spMk id="11" creationId="{AAD1297D-0FFC-E1EA-531C-7D81F4E45E61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11" creationId="{F331E7DF-DA50-3F5E-BB3F-CB786FA5E28F}"/>
          </ac:spMkLst>
        </pc:spChg>
        <pc:spChg chg="add mod">
          <ac:chgData name="Galina Doychinova" userId="0fb7927745f0c6c3" providerId="LiveId" clId="{403A5934-DEB0-4C53-872A-117AF44D2478}" dt="2026-05-12T12:54:37.495" v="875" actId="1076"/>
          <ac:spMkLst>
            <pc:docMk/>
            <pc:sldMk cId="0" sldId="260"/>
            <ac:spMk id="12" creationId="{9DC2358E-34A4-35D7-7C40-1CCEF4B1D03D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12" creationId="{D5B703C9-6F0D-0A59-0C1F-6165E1141C4B}"/>
          </ac:spMkLst>
        </pc:spChg>
        <pc:spChg chg="add mod">
          <ac:chgData name="Galina Doychinova" userId="0fb7927745f0c6c3" providerId="LiveId" clId="{403A5934-DEB0-4C53-872A-117AF44D2478}" dt="2026-05-12T15:24:40.772" v="1101" actId="1076"/>
          <ac:spMkLst>
            <pc:docMk/>
            <pc:sldMk cId="0" sldId="260"/>
            <ac:spMk id="13" creationId="{28496E64-BBC7-8476-9722-8FEF130993BD}"/>
          </ac:spMkLst>
        </pc:spChg>
        <pc:spChg chg="add mod">
          <ac:chgData name="Galina Doychinova" userId="0fb7927745f0c6c3" providerId="LiveId" clId="{403A5934-DEB0-4C53-872A-117AF44D2478}" dt="2026-05-12T12:54:49.232" v="879" actId="1076"/>
          <ac:spMkLst>
            <pc:docMk/>
            <pc:sldMk cId="0" sldId="260"/>
            <ac:spMk id="13" creationId="{9B389EF5-98C6-4A33-65ED-92BB0D944339}"/>
          </ac:spMkLst>
        </pc:spChg>
        <pc:spChg chg="add mod">
          <ac:chgData name="Galina Doychinova" userId="0fb7927745f0c6c3" providerId="LiveId" clId="{403A5934-DEB0-4C53-872A-117AF44D2478}" dt="2026-05-12T12:54:33.645" v="873" actId="1076"/>
          <ac:spMkLst>
            <pc:docMk/>
            <pc:sldMk cId="0" sldId="260"/>
            <ac:spMk id="14" creationId="{8CB04F2D-BF82-3CAD-AD25-EF3034ADA443}"/>
          </ac:spMkLst>
        </pc:spChg>
        <pc:spChg chg="add mod">
          <ac:chgData name="Galina Doychinova" userId="0fb7927745f0c6c3" providerId="LiveId" clId="{403A5934-DEB0-4C53-872A-117AF44D2478}" dt="2026-05-12T12:54:46.819" v="878" actId="1076"/>
          <ac:spMkLst>
            <pc:docMk/>
            <pc:sldMk cId="0" sldId="260"/>
            <ac:spMk id="15" creationId="{09DEBE94-F6A2-21C4-D32D-BFFEA8C10635}"/>
          </ac:spMkLst>
        </pc:spChg>
        <pc:spChg chg="add mod">
          <ac:chgData name="Galina Doychinova" userId="0fb7927745f0c6c3" providerId="LiveId" clId="{403A5934-DEB0-4C53-872A-117AF44D2478}" dt="2026-05-12T12:54:28.012" v="870" actId="1076"/>
          <ac:spMkLst>
            <pc:docMk/>
            <pc:sldMk cId="0" sldId="260"/>
            <ac:spMk id="16" creationId="{A9804449-34A5-2784-1674-51F8EF2A4FB1}"/>
          </ac:spMkLst>
        </pc:spChg>
        <pc:picChg chg="add mod">
          <ac:chgData name="Galina Doychinova" userId="0fb7927745f0c6c3" providerId="LiveId" clId="{403A5934-DEB0-4C53-872A-117AF44D2478}" dt="2026-05-12T12:52:35.191" v="855" actId="1076"/>
          <ac:picMkLst>
            <pc:docMk/>
            <pc:sldMk cId="0" sldId="260"/>
            <ac:picMk id="6" creationId="{3FC34682-B424-98FB-3E48-C4B2898A549B}"/>
          </ac:picMkLst>
        </pc:picChg>
        <pc:picChg chg="add mod">
          <ac:chgData name="Galina Doychinova" userId="0fb7927745f0c6c3" providerId="LiveId" clId="{403A5934-DEB0-4C53-872A-117AF44D2478}" dt="2026-05-12T12:52:35.191" v="855" actId="1076"/>
          <ac:picMkLst>
            <pc:docMk/>
            <pc:sldMk cId="0" sldId="260"/>
            <ac:picMk id="7" creationId="{62537B8C-725E-665C-1F5E-F8D56DEA108F}"/>
          </ac:picMkLst>
        </pc:picChg>
        <pc:picChg chg="add mod">
          <ac:chgData name="Galina Doychinova" userId="0fb7927745f0c6c3" providerId="LiveId" clId="{403A5934-DEB0-4C53-872A-117AF44D2478}" dt="2026-05-12T12:52:35.191" v="855" actId="1076"/>
          <ac:picMkLst>
            <pc:docMk/>
            <pc:sldMk cId="0" sldId="260"/>
            <ac:picMk id="8" creationId="{3FD6DAF7-FAED-96E4-1FDD-FF99103D1BAE}"/>
          </ac:picMkLst>
        </pc:picChg>
        <pc:picChg chg="add del mod">
          <ac:chgData name="Galina Doychinova" userId="0fb7927745f0c6c3" providerId="LiveId" clId="{403A5934-DEB0-4C53-872A-117AF44D2478}" dt="2026-05-12T12:53:41.657" v="861" actId="478"/>
          <ac:picMkLst>
            <pc:docMk/>
            <pc:sldMk cId="0" sldId="260"/>
            <ac:picMk id="9" creationId="{AD8E4021-6E65-AC92-78B7-AC539E001EC0}"/>
          </ac:picMkLst>
        </pc:picChg>
        <pc:picChg chg="add del mod">
          <ac:chgData name="Galina Doychinova" userId="0fb7927745f0c6c3" providerId="LiveId" clId="{403A5934-DEB0-4C53-872A-117AF44D2478}" dt="2026-05-12T15:10:43.992" v="955" actId="478"/>
          <ac:picMkLst>
            <pc:docMk/>
            <pc:sldMk cId="0" sldId="260"/>
            <ac:picMk id="20" creationId="{00000000-0000-0000-0000-000000000000}"/>
          </ac:picMkLst>
        </pc:picChg>
      </pc:sldChg>
      <pc:sldChg chg="addSp delSp modSp mod delAnim modAnim">
        <pc:chgData name="Galina Doychinova" userId="0fb7927745f0c6c3" providerId="LiveId" clId="{403A5934-DEB0-4C53-872A-117AF44D2478}" dt="2026-05-12T15:58:38.584" v="1511" actId="113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58:38.584" v="1511" actId="113"/>
          <ac:spMkLst>
            <pc:docMk/>
            <pc:sldMk cId="0" sldId="261"/>
            <ac:spMk id="3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4" creationId="{B2B40E74-F0DF-0B35-225F-26951B1DEECB}"/>
          </ac:spMkLst>
        </pc:spChg>
        <pc:spChg chg="add mod">
          <ac:chgData name="Galina Doychinova" userId="0fb7927745f0c6c3" providerId="LiveId" clId="{403A5934-DEB0-4C53-872A-117AF44D2478}" dt="2026-05-12T12:22:14.369" v="246" actId="1076"/>
          <ac:spMkLst>
            <pc:docMk/>
            <pc:sldMk cId="0" sldId="261"/>
            <ac:spMk id="5" creationId="{1F3DC6AB-4C1C-5A28-3192-56DDBB6B4067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6" creationId="{3CA05849-A6F0-1877-5549-EFC3AE241302}"/>
          </ac:spMkLst>
        </pc:spChg>
        <pc:spChg chg="add del mod">
          <ac:chgData name="Galina Doychinova" userId="0fb7927745f0c6c3" providerId="LiveId" clId="{403A5934-DEB0-4C53-872A-117AF44D2478}" dt="2026-05-12T15:07:17.765" v="942" actId="478"/>
          <ac:spMkLst>
            <pc:docMk/>
            <pc:sldMk cId="0" sldId="261"/>
            <ac:spMk id="7" creationId="{31A59056-7B90-B2C2-C986-98EAB8C97243}"/>
          </ac:spMkLst>
        </pc:spChg>
        <pc:spChg chg="add del mod">
          <ac:chgData name="Galina Doychinova" userId="0fb7927745f0c6c3" providerId="LiveId" clId="{403A5934-DEB0-4C53-872A-117AF44D2478}" dt="2026-05-12T15:07:17.765" v="942" actId="478"/>
          <ac:spMkLst>
            <pc:docMk/>
            <pc:sldMk cId="0" sldId="261"/>
            <ac:spMk id="8" creationId="{B19038DA-04BA-C4E7-096B-8BCFC0D9D1AA}"/>
          </ac:spMkLst>
        </pc:spChg>
        <pc:spChg chg="add mod">
          <ac:chgData name="Galina Doychinova" userId="0fb7927745f0c6c3" providerId="LiveId" clId="{403A5934-DEB0-4C53-872A-117AF44D2478}" dt="2026-05-12T12:22:33.120" v="250" actId="1076"/>
          <ac:spMkLst>
            <pc:docMk/>
            <pc:sldMk cId="0" sldId="261"/>
            <ac:spMk id="9" creationId="{CCE0FCF8-C6DE-6F1E-9027-70CE36A0F215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10" creationId="{799B6CF6-2C98-03A8-07DF-1756E4383D5D}"/>
          </ac:spMkLst>
        </pc:spChg>
        <pc:spChg chg="add del mod">
          <ac:chgData name="Galina Doychinova" userId="0fb7927745f0c6c3" providerId="LiveId" clId="{403A5934-DEB0-4C53-872A-117AF44D2478}" dt="2026-05-12T15:07:20.401" v="943" actId="478"/>
          <ac:spMkLst>
            <pc:docMk/>
            <pc:sldMk cId="0" sldId="261"/>
            <ac:spMk id="11" creationId="{77A733CD-9585-872C-5EF2-93E310D68956}"/>
          </ac:spMkLst>
        </pc:spChg>
        <pc:spChg chg="add del mod">
          <ac:chgData name="Galina Doychinova" userId="0fb7927745f0c6c3" providerId="LiveId" clId="{403A5934-DEB0-4C53-872A-117AF44D2478}" dt="2026-05-12T15:07:17.765" v="942" actId="478"/>
          <ac:spMkLst>
            <pc:docMk/>
            <pc:sldMk cId="0" sldId="261"/>
            <ac:spMk id="12" creationId="{4623A0B1-018E-76B8-81C5-A9F8F06765DF}"/>
          </ac:spMkLst>
        </pc:spChg>
        <pc:spChg chg="add del mod">
          <ac:chgData name="Galina Doychinova" userId="0fb7927745f0c6c3" providerId="LiveId" clId="{403A5934-DEB0-4C53-872A-117AF44D2478}" dt="2026-05-12T15:07:17.765" v="942" actId="478"/>
          <ac:spMkLst>
            <pc:docMk/>
            <pc:sldMk cId="0" sldId="261"/>
            <ac:spMk id="13" creationId="{6B6F8E5E-64EF-0B49-1027-6FE079E43F8C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14" creationId="{0CFAA82B-69AD-A558-D69C-DFB2AE1FE8B9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5" creationId="{0FCCAEE0-BB06-C951-21D4-AA478D63880F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16" creationId="{F633F661-C70E-DFC2-8C53-3C3B4B9EB947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17" creationId="{EBC1D005-93C2-4AA4-C5D3-23CAA4AAE07E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18" creationId="{4D7C2B8C-D15A-942F-7471-C8E8298C1236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19" creationId="{3FE70FC5-A742-5732-E637-8CEA7CD02676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21" creationId="{DF690D5C-FE5E-B516-ABC5-05396DEFAEE7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22" creationId="{47B5A7DD-4BDE-F86B-275C-3D9269C89890}"/>
          </ac:spMkLst>
        </pc:spChg>
        <pc:spChg chg="add mod">
          <ac:chgData name="Galina Doychinova" userId="0fb7927745f0c6c3" providerId="LiveId" clId="{403A5934-DEB0-4C53-872A-117AF44D2478}" dt="2026-05-12T12:24:49.721" v="279" actId="1076"/>
          <ac:spMkLst>
            <pc:docMk/>
            <pc:sldMk cId="0" sldId="261"/>
            <ac:spMk id="23" creationId="{2C4A86F0-5D3C-03C5-2B36-E9F4277F0C8E}"/>
          </ac:spMkLst>
        </pc:spChg>
        <pc:spChg chg="add del mod">
          <ac:chgData name="Galina Doychinova" userId="0fb7927745f0c6c3" providerId="LiveId" clId="{403A5934-DEB0-4C53-872A-117AF44D2478}" dt="2026-05-12T15:10:57.099" v="956" actId="478"/>
          <ac:spMkLst>
            <pc:docMk/>
            <pc:sldMk cId="0" sldId="261"/>
            <ac:spMk id="24" creationId="{7BFF6FDA-1533-13FD-5A37-EBECDC9D19DE}"/>
          </ac:spMkLst>
        </pc:spChg>
        <pc:picChg chg="add del mod modCrop">
          <ac:chgData name="Galina Doychinova" userId="0fb7927745f0c6c3" providerId="LiveId" clId="{403A5934-DEB0-4C53-872A-117AF44D2478}" dt="2026-05-12T15:36:45.442" v="1191" actId="1440"/>
          <ac:picMkLst>
            <pc:docMk/>
            <pc:sldMk cId="0" sldId="261"/>
            <ac:picMk id="20" creationId="{00000000-0000-0000-0000-000000000000}"/>
          </ac:picMkLst>
        </pc:picChg>
      </pc:sldChg>
      <pc:sldChg chg="addSp delSp modSp add del mod modAnim">
        <pc:chgData name="Galina Doychinova" userId="0fb7927745f0c6c3" providerId="LiveId" clId="{403A5934-DEB0-4C53-872A-117AF44D2478}" dt="2026-05-12T15:36:10.787" v="1188" actId="269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2T12:26:11.880" v="301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22:03.741" v="1084" actId="1076"/>
          <ac:spMkLst>
            <pc:docMk/>
            <pc:sldMk cId="0" sldId="262"/>
            <ac:spMk id="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0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1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2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3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6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8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19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5:27:33.547" v="1120" actId="21"/>
          <ac:spMkLst>
            <pc:docMk/>
            <pc:sldMk cId="0" sldId="262"/>
            <ac:spMk id="20" creationId="{00000000-0000-0000-0000-000000000000}"/>
          </ac:spMkLst>
        </pc:spChg>
        <pc:picChg chg="add del mod modCrop">
          <ac:chgData name="Galina Doychinova" userId="0fb7927745f0c6c3" providerId="LiveId" clId="{403A5934-DEB0-4C53-872A-117AF44D2478}" dt="2026-05-12T15:11:41.341" v="959" actId="478"/>
          <ac:picMkLst>
            <pc:docMk/>
            <pc:sldMk cId="0" sldId="262"/>
            <ac:picMk id="20" creationId="{00000000-0000-0000-0000-000000000000}"/>
          </ac:picMkLst>
        </pc:picChg>
      </pc:sldChg>
      <pc:sldChg chg="addSp delSp modSp mod ord delAnim modAnim">
        <pc:chgData name="Galina Doychinova" userId="0fb7927745f0c6c3" providerId="LiveId" clId="{403A5934-DEB0-4C53-872A-117AF44D2478}" dt="2026-05-12T15:36:53.705" v="1192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2T15:31:23.647" v="1150" actId="20577"/>
          <ac:spMkLst>
            <pc:docMk/>
            <pc:sldMk cId="0" sldId="264"/>
            <ac:spMk id="3" creationId="{00000000-0000-0000-0000-000000000000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4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35:01.482" v="1169" actId="478"/>
          <ac:spMkLst>
            <pc:docMk/>
            <pc:sldMk cId="0" sldId="264"/>
            <ac:spMk id="4" creationId="{07D93764-613B-F52D-5E89-7896F4476627}"/>
          </ac:spMkLst>
        </pc:spChg>
        <pc:spChg chg="del 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4"/>
            <ac:spMk id="5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35:38.559" v="1180" actId="478"/>
          <ac:spMkLst>
            <pc:docMk/>
            <pc:sldMk cId="0" sldId="264"/>
            <ac:spMk id="5" creationId="{2C4DF2EB-3AAB-DB3E-F995-97F32443BBDB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35:43.062" v="1182" actId="478"/>
          <ac:spMkLst>
            <pc:docMk/>
            <pc:sldMk cId="0" sldId="264"/>
            <ac:spMk id="6" creationId="{8EE5DFBE-3A39-0B10-AC45-7C7CDB31FCFA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35:45.821" v="1184" actId="478"/>
          <ac:spMkLst>
            <pc:docMk/>
            <pc:sldMk cId="0" sldId="264"/>
            <ac:spMk id="7" creationId="{1EF4BAFF-BB4F-EA5C-EA66-E4D5EB0B8E9A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8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5:35:49.144" v="1185" actId="1076"/>
          <ac:spMkLst>
            <pc:docMk/>
            <pc:sldMk cId="0" sldId="264"/>
            <ac:spMk id="8" creationId="{558BA0E1-A07D-9E86-E5AA-78A53E1DA8E0}"/>
          </ac:spMkLst>
        </pc:spChg>
        <pc:spChg chg="del">
          <ac:chgData name="Galina Doychinova" userId="0fb7927745f0c6c3" providerId="LiveId" clId="{403A5934-DEB0-4C53-872A-117AF44D2478}" dt="2026-05-12T11:21:53.634" v="47" actId="478"/>
          <ac:spMkLst>
            <pc:docMk/>
            <pc:sldMk cId="0" sldId="264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35:10.818" v="1170" actId="1076"/>
          <ac:spMkLst>
            <pc:docMk/>
            <pc:sldMk cId="0" sldId="264"/>
            <ac:spMk id="9" creationId="{BB0F2FF3-284E-73A4-1CCD-E914343508D6}"/>
          </ac:spMkLst>
        </pc:spChg>
        <pc:spChg chg="del">
          <ac:chgData name="Galina Doychinova" userId="0fb7927745f0c6c3" providerId="LiveId" clId="{403A5934-DEB0-4C53-872A-117AF44D2478}" dt="2026-05-12T15:11:58.268" v="960" actId="478"/>
          <ac:spMkLst>
            <pc:docMk/>
            <pc:sldMk cId="0" sldId="264"/>
            <ac:spMk id="10" creationId="{D693F879-6F69-0B44-145E-A92543DCD5C5}"/>
          </ac:spMkLst>
        </pc:spChg>
        <pc:spChg chg="add del mod">
          <ac:chgData name="Galina Doychinova" userId="0fb7927745f0c6c3" providerId="LiveId" clId="{403A5934-DEB0-4C53-872A-117AF44D2478}" dt="2026-05-12T15:11:58.268" v="960" actId="478"/>
          <ac:spMkLst>
            <pc:docMk/>
            <pc:sldMk cId="0" sldId="264"/>
            <ac:spMk id="11" creationId="{928AC8B7-8E71-9801-629A-4C45CC7E0FD4}"/>
          </ac:spMkLst>
        </pc:spChg>
        <pc:spChg chg="add del mod">
          <ac:chgData name="Galina Doychinova" userId="0fb7927745f0c6c3" providerId="LiveId" clId="{403A5934-DEB0-4C53-872A-117AF44D2478}" dt="2026-05-12T15:11:58.268" v="960" actId="478"/>
          <ac:spMkLst>
            <pc:docMk/>
            <pc:sldMk cId="0" sldId="264"/>
            <ac:spMk id="12" creationId="{AF7D9916-9AF7-6E24-3D71-1BA6FB2B0F5C}"/>
          </ac:spMkLst>
        </pc:spChg>
        <pc:spChg chg="del">
          <ac:chgData name="Galina Doychinova" userId="0fb7927745f0c6c3" providerId="LiveId" clId="{403A5934-DEB0-4C53-872A-117AF44D2478}" dt="2026-05-12T15:11:58.268" v="960" actId="478"/>
          <ac:spMkLst>
            <pc:docMk/>
            <pc:sldMk cId="0" sldId="264"/>
            <ac:spMk id="13" creationId="{44FE8BAE-E550-7C1D-A787-F6890850F549}"/>
          </ac:spMkLst>
        </pc:spChg>
        <pc:spChg chg="add del mod">
          <ac:chgData name="Galina Doychinova" userId="0fb7927745f0c6c3" providerId="LiveId" clId="{403A5934-DEB0-4C53-872A-117AF44D2478}" dt="2026-05-12T15:11:58.268" v="960" actId="478"/>
          <ac:spMkLst>
            <pc:docMk/>
            <pc:sldMk cId="0" sldId="264"/>
            <ac:spMk id="14" creationId="{AAA82B6B-CC9F-024B-8340-934062D966E6}"/>
          </ac:spMkLst>
        </pc:spChg>
        <pc:spChg chg="add del mod">
          <ac:chgData name="Galina Doychinova" userId="0fb7927745f0c6c3" providerId="LiveId" clId="{403A5934-DEB0-4C53-872A-117AF44D2478}" dt="2026-05-12T15:11:58.268" v="960" actId="478"/>
          <ac:spMkLst>
            <pc:docMk/>
            <pc:sldMk cId="0" sldId="264"/>
            <ac:spMk id="15" creationId="{E56BBF35-8D50-95F9-E74F-E9B96AAF8A54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6" creationId="{0BF8FFF5-C9B8-04C8-C1A5-673A35795973}"/>
          </ac:spMkLst>
        </pc:spChg>
        <pc:spChg chg="add del mod">
          <ac:chgData name="Galina Doychinova" userId="0fb7927745f0c6c3" providerId="LiveId" clId="{403A5934-DEB0-4C53-872A-117AF44D2478}" dt="2026-05-12T15:35:30.552" v="1176" actId="478"/>
          <ac:spMkLst>
            <pc:docMk/>
            <pc:sldMk cId="0" sldId="264"/>
            <ac:spMk id="16" creationId="{E84B1E8E-D261-AB09-5997-39C10C341FA8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7" creationId="{4C51F477-C420-1557-92AE-46806779AA35}"/>
          </ac:spMkLst>
        </pc:spChg>
        <pc:spChg chg="add mod">
          <ac:chgData name="Galina Doychinova" userId="0fb7927745f0c6c3" providerId="LiveId" clId="{403A5934-DEB0-4C53-872A-117AF44D2478}" dt="2026-05-12T15:35:58.506" v="1187" actId="1076"/>
          <ac:spMkLst>
            <pc:docMk/>
            <pc:sldMk cId="0" sldId="264"/>
            <ac:spMk id="17" creationId="{7FB26703-D942-8EE9-6609-67648C54D0B8}"/>
          </ac:spMkLst>
        </pc:spChg>
        <pc:spChg chg="add mod">
          <ac:chgData name="Galina Doychinova" userId="0fb7927745f0c6c3" providerId="LiveId" clId="{403A5934-DEB0-4C53-872A-117AF44D2478}" dt="2026-05-12T15:35:52.972" v="1186" actId="1076"/>
          <ac:spMkLst>
            <pc:docMk/>
            <pc:sldMk cId="0" sldId="264"/>
            <ac:spMk id="18" creationId="{5E4F9E33-3968-0617-F797-8F12DE00FF4E}"/>
          </ac:spMkLst>
        </pc:spChg>
        <pc:spChg chg="add del mod">
          <ac:chgData name="Galina Doychinova" userId="0fb7927745f0c6c3" providerId="LiveId" clId="{403A5934-DEB0-4C53-872A-117AF44D2478}" dt="2026-05-12T15:35:32.612" v="1177" actId="478"/>
          <ac:spMkLst>
            <pc:docMk/>
            <pc:sldMk cId="0" sldId="264"/>
            <ac:spMk id="19" creationId="{6E956CD7-29DB-6A22-A4A7-37EEBFAEE10C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19" creationId="{A791B3A9-F35B-C67F-0AE0-A08BC6941416}"/>
          </ac:spMkLst>
        </pc:spChg>
        <pc:spChg chg="add del mod">
          <ac:chgData name="Galina Doychinova" userId="0fb7927745f0c6c3" providerId="LiveId" clId="{403A5934-DEB0-4C53-872A-117AF44D2478}" dt="2026-05-12T15:35:34.457" v="1178" actId="478"/>
          <ac:spMkLst>
            <pc:docMk/>
            <pc:sldMk cId="0" sldId="264"/>
            <ac:spMk id="20" creationId="{5D8AC959-8ECF-309E-4958-AF7BF7C4BAF4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1" creationId="{147389BB-1BDD-F467-EB4D-A970511B34FB}"/>
          </ac:spMkLst>
        </pc:spChg>
        <pc:spChg chg="add 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1" creationId="{256A8559-53F3-E934-6678-217E8CFCDEC1}"/>
          </ac:spMkLst>
        </pc:spChg>
        <pc:spChg chg="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2" creationId="{79E13B8B-A2C5-2C36-7A43-D488F44DA302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2" creationId="{DDE2EF49-E994-EF2D-1AE7-6B436CAC5753}"/>
          </ac:spMkLst>
        </pc:spChg>
        <pc:spChg chg="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3" creationId="{4989B49F-2C03-96FB-1098-EC2125FF563E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4" creationId="{AC7A6CA7-8F15-DE1F-5BC4-28E6BEF2BF7E}"/>
          </ac:spMkLst>
        </pc:spChg>
        <pc:spChg chg="add 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4" creationId="{CFFE27EA-9C6E-24D8-50B2-07A7EC20C573}"/>
          </ac:spMkLst>
        </pc:spChg>
        <pc:spChg chg="mod">
          <ac:chgData name="Galina Doychinova" userId="0fb7927745f0c6c3" providerId="LiveId" clId="{403A5934-DEB0-4C53-872A-117AF44D2478}" dt="2026-05-12T15:32:11.169" v="1155" actId="207"/>
          <ac:spMkLst>
            <pc:docMk/>
            <pc:sldMk cId="0" sldId="264"/>
            <ac:spMk id="25" creationId="{2BC31BCE-220B-A007-605F-4A11C6A369F4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5" creationId="{AA6125F2-6051-B3A2-5F67-3DE6317F2CB3}"/>
          </ac:spMkLst>
        </pc:spChg>
        <pc:spChg chg="add 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6" creationId="{6323F5BC-B924-40E6-E313-307FC3D084CA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6" creationId="{E1326394-6854-1C77-B9A4-8F92F74998B8}"/>
          </ac:spMkLst>
        </pc:spChg>
        <pc:spChg chg="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7" creationId="{93758C73-C2FE-4E55-115E-0BA3CDA60260}"/>
          </ac:spMkLst>
        </pc:spChg>
        <pc:spChg chg="del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7" creationId="{D2949C66-C69E-5961-7D34-3C188E480BE5}"/>
          </ac:spMkLst>
        </pc:spChg>
        <pc:spChg chg="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8" creationId="{CDA7954B-3F16-C4A4-6E5F-0509A6F4D0AE}"/>
          </ac:spMkLst>
        </pc:spChg>
        <pc:spChg chg="add del mod">
          <ac:chgData name="Galina Doychinova" userId="0fb7927745f0c6c3" providerId="LiveId" clId="{403A5934-DEB0-4C53-872A-117AF44D2478}" dt="2026-05-12T12:31:23.259" v="326" actId="478"/>
          <ac:spMkLst>
            <pc:docMk/>
            <pc:sldMk cId="0" sldId="264"/>
            <ac:spMk id="28" creationId="{F2920E39-4E8C-B5EC-5C9D-83FF012C021D}"/>
          </ac:spMkLst>
        </pc:spChg>
        <pc:spChg chg="add mod">
          <ac:chgData name="Galina Doychinova" userId="0fb7927745f0c6c3" providerId="LiveId" clId="{403A5934-DEB0-4C53-872A-117AF44D2478}" dt="2026-05-12T15:33:52.117" v="1162" actId="207"/>
          <ac:spMkLst>
            <pc:docMk/>
            <pc:sldMk cId="0" sldId="264"/>
            <ac:spMk id="29" creationId="{AA7E04A9-4971-839F-CC76-F6B09BC36778}"/>
          </ac:spMkLst>
        </pc:spChg>
        <pc:spChg chg="add mod">
          <ac:chgData name="Galina Doychinova" userId="0fb7927745f0c6c3" providerId="LiveId" clId="{403A5934-DEB0-4C53-872A-117AF44D2478}" dt="2026-05-12T15:32:02.460" v="1154" actId="207"/>
          <ac:spMkLst>
            <pc:docMk/>
            <pc:sldMk cId="0" sldId="264"/>
            <ac:spMk id="31" creationId="{B104D567-0D70-B6DD-DFCB-4EB325BA3310}"/>
          </ac:spMkLst>
        </pc:spChg>
        <pc:spChg chg="add mod">
          <ac:chgData name="Galina Doychinova" userId="0fb7927745f0c6c3" providerId="LiveId" clId="{403A5934-DEB0-4C53-872A-117AF44D2478}" dt="2026-05-12T15:33:37.760" v="1161" actId="207"/>
          <ac:spMkLst>
            <pc:docMk/>
            <pc:sldMk cId="0" sldId="264"/>
            <ac:spMk id="32" creationId="{5E0B5DC4-9670-31CA-3279-DFE5D3D02DED}"/>
          </ac:spMkLst>
        </pc:spChg>
        <pc:spChg chg="add mod">
          <ac:chgData name="Galina Doychinova" userId="0fb7927745f0c6c3" providerId="LiveId" clId="{403A5934-DEB0-4C53-872A-117AF44D2478}" dt="2026-05-12T15:33:37.760" v="1161" actId="207"/>
          <ac:spMkLst>
            <pc:docMk/>
            <pc:sldMk cId="0" sldId="264"/>
            <ac:spMk id="33" creationId="{F3CC2C9B-CBB6-DA51-226E-8C5B82F3CA9F}"/>
          </ac:spMkLst>
        </pc:spChg>
        <pc:spChg chg="mod">
          <ac:chgData name="Galina Doychinova" userId="0fb7927745f0c6c3" providerId="LiveId" clId="{403A5934-DEB0-4C53-872A-117AF44D2478}" dt="2026-05-12T15:33:37.760" v="1161" actId="207"/>
          <ac:spMkLst>
            <pc:docMk/>
            <pc:sldMk cId="0" sldId="264"/>
            <ac:spMk id="34" creationId="{60DF548F-5A15-A2B8-07AE-E13C091C5505}"/>
          </ac:spMkLst>
        </pc:spChg>
        <pc:spChg chg="add mod">
          <ac:chgData name="Galina Doychinova" userId="0fb7927745f0c6c3" providerId="LiveId" clId="{403A5934-DEB0-4C53-872A-117AF44D2478}" dt="2026-05-12T15:33:37.760" v="1161" actId="207"/>
          <ac:spMkLst>
            <pc:docMk/>
            <pc:sldMk cId="0" sldId="264"/>
            <ac:spMk id="35" creationId="{D0A8FA7E-5A25-EECC-CBE6-E7F958253BD2}"/>
          </ac:spMkLst>
        </pc:spChg>
        <pc:spChg chg="mod">
          <ac:chgData name="Galina Doychinova" userId="0fb7927745f0c6c3" providerId="LiveId" clId="{403A5934-DEB0-4C53-872A-117AF44D2478}" dt="2026-05-12T15:33:37.760" v="1161" actId="207"/>
          <ac:spMkLst>
            <pc:docMk/>
            <pc:sldMk cId="0" sldId="264"/>
            <ac:spMk id="36" creationId="{4EC1CBBB-547F-C688-4BAE-04E170AA30B6}"/>
          </ac:spMkLst>
        </pc:spChg>
        <pc:spChg chg="add mod">
          <ac:chgData name="Galina Doychinova" userId="0fb7927745f0c6c3" providerId="LiveId" clId="{403A5934-DEB0-4C53-872A-117AF44D2478}" dt="2026-05-12T15:33:07.071" v="1160" actId="207"/>
          <ac:spMkLst>
            <pc:docMk/>
            <pc:sldMk cId="0" sldId="264"/>
            <ac:spMk id="37" creationId="{589BE3B9-16B1-323D-9423-AEA0750BB60A}"/>
          </ac:spMkLst>
        </pc:spChg>
        <pc:spChg chg="add mod">
          <ac:chgData name="Galina Doychinova" userId="0fb7927745f0c6c3" providerId="LiveId" clId="{403A5934-DEB0-4C53-872A-117AF44D2478}" dt="2026-05-12T15:33:02.443" v="1159" actId="207"/>
          <ac:spMkLst>
            <pc:docMk/>
            <pc:sldMk cId="0" sldId="264"/>
            <ac:spMk id="38" creationId="{2912647E-B1F5-5A99-4121-76F2E143FF86}"/>
          </ac:spMkLst>
        </pc:spChg>
        <pc:spChg chg="mod">
          <ac:chgData name="Galina Doychinova" userId="0fb7927745f0c6c3" providerId="LiveId" clId="{403A5934-DEB0-4C53-872A-117AF44D2478}" dt="2026-05-12T15:32:57.536" v="1158" actId="207"/>
          <ac:spMkLst>
            <pc:docMk/>
            <pc:sldMk cId="0" sldId="264"/>
            <ac:spMk id="39" creationId="{CA7ABFCE-E968-C5B5-5EA5-3A24523449B2}"/>
          </ac:spMkLst>
        </pc:spChg>
        <pc:spChg chg="mod">
          <ac:chgData name="Galina Doychinova" userId="0fb7927745f0c6c3" providerId="LiveId" clId="{403A5934-DEB0-4C53-872A-117AF44D2478}" dt="2026-05-12T15:32:51.229" v="1157" actId="207"/>
          <ac:spMkLst>
            <pc:docMk/>
            <pc:sldMk cId="0" sldId="264"/>
            <ac:spMk id="40" creationId="{4D0413BC-E1D0-3E87-14E2-D5782450A1A9}"/>
          </ac:spMkLst>
        </pc:spChg>
        <pc:spChg chg="mod">
          <ac:chgData name="Galina Doychinova" userId="0fb7927745f0c6c3" providerId="LiveId" clId="{403A5934-DEB0-4C53-872A-117AF44D2478}" dt="2026-05-12T15:32:20.323" v="1156" actId="207"/>
          <ac:spMkLst>
            <pc:docMk/>
            <pc:sldMk cId="0" sldId="264"/>
            <ac:spMk id="41" creationId="{9EC3F02B-6141-3927-0C79-AAE2AA2BC994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2" creationId="{677D1513-6579-2654-1EFA-FD2581A5D269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3" creationId="{2D4EC43F-84C7-21BE-012A-B7042BB95388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4" creationId="{29C60ED3-289C-8EBB-13CB-1852D7279F01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5" creationId="{8A8DB862-E2A4-17C8-5ED8-247411AB01C4}"/>
          </ac:spMkLst>
        </pc:spChg>
        <pc:spChg chg="add mod">
          <ac:chgData name="Galina Doychinova" userId="0fb7927745f0c6c3" providerId="LiveId" clId="{403A5934-DEB0-4C53-872A-117AF44D2478}" dt="2026-05-12T15:34:16.739" v="1165" actId="207"/>
          <ac:spMkLst>
            <pc:docMk/>
            <pc:sldMk cId="0" sldId="264"/>
            <ac:spMk id="46" creationId="{68D75567-7895-690A-BC60-3A3722CEFD32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7" creationId="{3F142C71-BB02-F88E-71FF-3BDD0D349AFC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8" creationId="{FB02B70D-7DE3-1B2F-91A5-4047FB3F476D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49" creationId="{67254C69-FA74-7876-FC65-7FC8267BF4CB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50" creationId="{838EBA21-44F7-8D6F-D71D-93A5FB806B37}"/>
          </ac:spMkLst>
        </pc:spChg>
        <pc:spChg chg="add mod">
          <ac:chgData name="Galina Doychinova" userId="0fb7927745f0c6c3" providerId="LiveId" clId="{403A5934-DEB0-4C53-872A-117AF44D2478}" dt="2026-05-12T15:34:06.865" v="1164" actId="1076"/>
          <ac:spMkLst>
            <pc:docMk/>
            <pc:sldMk cId="0" sldId="264"/>
            <ac:spMk id="51" creationId="{55730206-96C1-6D22-B834-965CAF1857B2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52" creationId="{CA0C692F-C3A0-9A28-F910-6A560961DEBB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53" creationId="{CE555FE2-191D-A07C-7729-68B9C9976FE5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54" creationId="{7DFCD15E-8C39-2093-C2A4-DD16FE6B8762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55" creationId="{76D17B5A-4BD6-2523-9ABD-60BF35E38CE5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56" creationId="{62F22A70-2F2C-04C9-8176-DEFA4C800F26}"/>
          </ac:spMkLst>
        </pc:spChg>
        <pc:spChg chg="add mod">
          <ac:chgData name="Galina Doychinova" userId="0fb7927745f0c6c3" providerId="LiveId" clId="{403A5934-DEB0-4C53-872A-117AF44D2478}" dt="2026-05-12T15:34:55.461" v="1168" actId="207"/>
          <ac:spMkLst>
            <pc:docMk/>
            <pc:sldMk cId="0" sldId="264"/>
            <ac:spMk id="57" creationId="{F16925EB-0B48-841D-E74F-9A20F257AC26}"/>
          </ac:spMkLst>
        </pc:spChg>
        <pc:spChg chg="add mod">
          <ac:chgData name="Galina Doychinova" userId="0fb7927745f0c6c3" providerId="LiveId" clId="{403A5934-DEB0-4C53-872A-117AF44D2478}" dt="2026-05-12T15:34:55.461" v="1168" actId="207"/>
          <ac:spMkLst>
            <pc:docMk/>
            <pc:sldMk cId="0" sldId="264"/>
            <ac:spMk id="58" creationId="{403B3204-09EF-6FAE-74CD-93A165CB9744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59" creationId="{BD283570-D1D3-F0D1-2716-F9B68AB3DA18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60" creationId="{0B0E3704-D67A-3769-7AD7-758E3A48EFFA}"/>
          </ac:spMkLst>
        </pc:spChg>
        <pc:spChg chg="add mod">
          <ac:chgData name="Galina Doychinova" userId="0fb7927745f0c6c3" providerId="LiveId" clId="{403A5934-DEB0-4C53-872A-117AF44D2478}" dt="2026-05-12T15:34:26.359" v="1167" actId="1076"/>
          <ac:spMkLst>
            <pc:docMk/>
            <pc:sldMk cId="0" sldId="264"/>
            <ac:spMk id="61" creationId="{3CF72CAF-4390-D8DF-1E80-09BC39CBC95A}"/>
          </ac:spMkLst>
        </pc:spChg>
        <pc:picChg chg="add del">
          <ac:chgData name="Galina Doychinova" userId="0fb7927745f0c6c3" providerId="LiveId" clId="{403A5934-DEB0-4C53-872A-117AF44D2478}" dt="2026-05-12T12:25:44.631" v="288" actId="478"/>
          <ac:picMkLst>
            <pc:docMk/>
            <pc:sldMk cId="0" sldId="264"/>
            <ac:picMk id="20" creationId="{00000000-0000-0000-0000-000000000000}"/>
          </ac:picMkLst>
        </pc:picChg>
        <pc:picChg chg="add del mod">
          <ac:chgData name="Galina Doychinova" userId="0fb7927745f0c6c3" providerId="LiveId" clId="{403A5934-DEB0-4C53-872A-117AF44D2478}" dt="2026-05-12T15:06:54.913" v="939" actId="478"/>
          <ac:picMkLst>
            <pc:docMk/>
            <pc:sldMk cId="0" sldId="264"/>
            <ac:picMk id="30" creationId="{00000000-0000-0000-0000-000000000000}"/>
          </ac:picMkLst>
        </pc:picChg>
      </pc:sldChg>
      <pc:sldChg chg="del">
        <pc:chgData name="Galina Doychinova" userId="0fb7927745f0c6c3" providerId="LiveId" clId="{403A5934-DEB0-4C53-872A-117AF44D2478}" dt="2026-05-12T11:21:21.142" v="46" actId="2696"/>
        <pc:sldMkLst>
          <pc:docMk/>
          <pc:sldMk cId="0" sldId="265"/>
        </pc:sldMkLst>
      </pc:sldChg>
      <pc:sldChg chg="addSp delSp modSp mod delAnim modAnim">
        <pc:chgData name="Galina Doychinova" userId="0fb7927745f0c6c3" providerId="LiveId" clId="{403A5934-DEB0-4C53-872A-117AF44D2478}" dt="2026-05-12T15:50:40.685" v="1320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39:06.649" v="1253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4:44.765" v="359" actId="403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40:01.067" v="1284" actId="14100"/>
          <ac:spMkLst>
            <pc:docMk/>
            <pc:sldMk cId="0" sldId="266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6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47:41.846" v="1286" actId="478"/>
          <ac:spMkLst>
            <pc:docMk/>
            <pc:sldMk cId="0" sldId="266"/>
            <ac:spMk id="6" creationId="{3646BF8E-A196-EA4F-7DCD-BEC1319F86A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7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47:43.909" v="1287" actId="478"/>
          <ac:spMkLst>
            <pc:docMk/>
            <pc:sldMk cId="0" sldId="266"/>
            <ac:spMk id="7" creationId="{A000ECC9-6090-8885-C727-8DD3CA675773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48:41.028" v="1301" actId="1076"/>
          <ac:spMkLst>
            <pc:docMk/>
            <pc:sldMk cId="0" sldId="266"/>
            <ac:spMk id="8" creationId="{B3A03FD7-E374-5516-BD5A-3442CE8B2F07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9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5:48:21.686" v="1294" actId="1076"/>
          <ac:spMkLst>
            <pc:docMk/>
            <pc:sldMk cId="0" sldId="266"/>
            <ac:spMk id="9" creationId="{47639A38-0198-7DCE-EDC5-90E5A72AAF26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0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47:54.044" v="1289" actId="478"/>
          <ac:spMkLst>
            <pc:docMk/>
            <pc:sldMk cId="0" sldId="266"/>
            <ac:spMk id="10" creationId="{A4D95DA4-ACDB-5D2D-EE5A-2298172FCF21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6"/>
            <ac:spMk id="11" creationId="{00000000-0000-0000-0000-000000000000}"/>
          </ac:spMkLst>
        </pc:spChg>
        <pc:spChg chg="add del mod">
          <ac:chgData name="Galina Doychinova" userId="0fb7927745f0c6c3" providerId="LiveId" clId="{403A5934-DEB0-4C53-872A-117AF44D2478}" dt="2026-05-12T15:47:56.263" v="1290" actId="478"/>
          <ac:spMkLst>
            <pc:docMk/>
            <pc:sldMk cId="0" sldId="266"/>
            <ac:spMk id="11" creationId="{8FD9F1FC-E95E-5BD1-C5C0-7BC99016F20E}"/>
          </ac:spMkLst>
        </pc:spChg>
        <pc:spChg chg="add mod">
          <ac:chgData name="Galina Doychinova" userId="0fb7927745f0c6c3" providerId="LiveId" clId="{403A5934-DEB0-4C53-872A-117AF44D2478}" dt="2026-05-12T15:48:26.633" v="1296" actId="1076"/>
          <ac:spMkLst>
            <pc:docMk/>
            <pc:sldMk cId="0" sldId="266"/>
            <ac:spMk id="16" creationId="{34830EE7-D7D4-1D59-7836-A34B25EB9C4C}"/>
          </ac:spMkLst>
        </pc:spChg>
        <pc:spChg chg="add del mod">
          <ac:chgData name="Galina Doychinova" userId="0fb7927745f0c6c3" providerId="LiveId" clId="{403A5934-DEB0-4C53-872A-117AF44D2478}" dt="2026-05-12T15:47:49.090" v="1288" actId="478"/>
          <ac:spMkLst>
            <pc:docMk/>
            <pc:sldMk cId="0" sldId="266"/>
            <ac:spMk id="17" creationId="{E46096B8-B7E3-B5F2-3ED5-74944D23BD85}"/>
          </ac:spMkLst>
        </pc:spChg>
        <pc:spChg chg="add mod">
          <ac:chgData name="Galina Doychinova" userId="0fb7927745f0c6c3" providerId="LiveId" clId="{403A5934-DEB0-4C53-872A-117AF44D2478}" dt="2026-05-12T15:48:49.146" v="1305" actId="1076"/>
          <ac:spMkLst>
            <pc:docMk/>
            <pc:sldMk cId="0" sldId="266"/>
            <ac:spMk id="18" creationId="{85E1707A-6D90-F22A-9981-366FD354F769}"/>
          </ac:spMkLst>
        </pc:spChg>
        <pc:spChg chg="add mod">
          <ac:chgData name="Galina Doychinova" userId="0fb7927745f0c6c3" providerId="LiveId" clId="{403A5934-DEB0-4C53-872A-117AF44D2478}" dt="2026-05-12T15:48:45.505" v="1303" actId="1076"/>
          <ac:spMkLst>
            <pc:docMk/>
            <pc:sldMk cId="0" sldId="266"/>
            <ac:spMk id="19" creationId="{4D6C788D-B54F-DDE3-12C0-E87B2DD19B3D}"/>
          </ac:spMkLst>
        </pc:spChg>
        <pc:spChg chg="add mod">
          <ac:chgData name="Galina Doychinova" userId="0fb7927745f0c6c3" providerId="LiveId" clId="{403A5934-DEB0-4C53-872A-117AF44D2478}" dt="2026-05-12T15:48:35.793" v="1299" actId="1076"/>
          <ac:spMkLst>
            <pc:docMk/>
            <pc:sldMk cId="0" sldId="266"/>
            <ac:spMk id="21" creationId="{FC2968CD-6397-9D72-6256-2922B9052312}"/>
          </ac:spMkLst>
        </pc:spChg>
        <pc:spChg chg="add mod">
          <ac:chgData name="Galina Doychinova" userId="0fb7927745f0c6c3" providerId="LiveId" clId="{403A5934-DEB0-4C53-872A-117AF44D2478}" dt="2026-05-12T15:49:25.482" v="1310" actId="1076"/>
          <ac:spMkLst>
            <pc:docMk/>
            <pc:sldMk cId="0" sldId="266"/>
            <ac:spMk id="22" creationId="{20D8B0E5-7D31-1B1F-F748-F10BF1A457F5}"/>
          </ac:spMkLst>
        </pc:spChg>
        <pc:spChg chg="add mod">
          <ac:chgData name="Galina Doychinova" userId="0fb7927745f0c6c3" providerId="LiveId" clId="{403A5934-DEB0-4C53-872A-117AF44D2478}" dt="2026-05-12T15:49:25.482" v="1310" actId="1076"/>
          <ac:spMkLst>
            <pc:docMk/>
            <pc:sldMk cId="0" sldId="266"/>
            <ac:spMk id="23" creationId="{B66BDC82-AAB4-B434-0B3E-1D157F06C651}"/>
          </ac:spMkLst>
        </pc:spChg>
        <pc:spChg chg="add mod">
          <ac:chgData name="Galina Doychinova" userId="0fb7927745f0c6c3" providerId="LiveId" clId="{403A5934-DEB0-4C53-872A-117AF44D2478}" dt="2026-05-12T15:50:14.787" v="1317" actId="207"/>
          <ac:spMkLst>
            <pc:docMk/>
            <pc:sldMk cId="0" sldId="266"/>
            <ac:spMk id="24" creationId="{59EE95DF-DC1A-2AC3-8434-4151AA05E362}"/>
          </ac:spMkLst>
        </pc:spChg>
        <pc:spChg chg="add mod">
          <ac:chgData name="Galina Doychinova" userId="0fb7927745f0c6c3" providerId="LiveId" clId="{403A5934-DEB0-4C53-872A-117AF44D2478}" dt="2026-05-12T15:50:14.787" v="1317" actId="207"/>
          <ac:spMkLst>
            <pc:docMk/>
            <pc:sldMk cId="0" sldId="266"/>
            <ac:spMk id="25" creationId="{EB352DDF-5371-3A5B-2E61-029AA90AF907}"/>
          </ac:spMkLst>
        </pc:spChg>
        <pc:spChg chg="add mod">
          <ac:chgData name="Galina Doychinova" userId="0fb7927745f0c6c3" providerId="LiveId" clId="{403A5934-DEB0-4C53-872A-117AF44D2478}" dt="2026-05-12T15:49:25.482" v="1310" actId="1076"/>
          <ac:spMkLst>
            <pc:docMk/>
            <pc:sldMk cId="0" sldId="266"/>
            <ac:spMk id="26" creationId="{998E9750-8D64-4439-37BA-E7A0D62FDFCB}"/>
          </ac:spMkLst>
        </pc:spChg>
        <pc:spChg chg="add mod">
          <ac:chgData name="Galina Doychinova" userId="0fb7927745f0c6c3" providerId="LiveId" clId="{403A5934-DEB0-4C53-872A-117AF44D2478}" dt="2026-05-12T15:49:25.482" v="1310" actId="1076"/>
          <ac:spMkLst>
            <pc:docMk/>
            <pc:sldMk cId="0" sldId="266"/>
            <ac:spMk id="27" creationId="{BEE06F8F-6721-0975-0D81-D011C3CA3028}"/>
          </ac:spMkLst>
        </pc:spChg>
        <pc:spChg chg="add mod">
          <ac:chgData name="Galina Doychinova" userId="0fb7927745f0c6c3" providerId="LiveId" clId="{403A5934-DEB0-4C53-872A-117AF44D2478}" dt="2026-05-12T15:49:25.482" v="1310" actId="1076"/>
          <ac:spMkLst>
            <pc:docMk/>
            <pc:sldMk cId="0" sldId="266"/>
            <ac:spMk id="28" creationId="{6194DDAC-E66F-AF6D-E34F-4472CCF1898F}"/>
          </ac:spMkLst>
        </pc:spChg>
        <pc:spChg chg="add mod">
          <ac:chgData name="Galina Doychinova" userId="0fb7927745f0c6c3" providerId="LiveId" clId="{403A5934-DEB0-4C53-872A-117AF44D2478}" dt="2026-05-12T15:50:14.787" v="1317" actId="207"/>
          <ac:spMkLst>
            <pc:docMk/>
            <pc:sldMk cId="0" sldId="266"/>
            <ac:spMk id="29" creationId="{0831DE85-DBD1-07EA-0E53-8080F88D7327}"/>
          </ac:spMkLst>
        </pc:spChg>
        <pc:spChg chg="add mod">
          <ac:chgData name="Galina Doychinova" userId="0fb7927745f0c6c3" providerId="LiveId" clId="{403A5934-DEB0-4C53-872A-117AF44D2478}" dt="2026-05-12T15:50:14.787" v="1317" actId="207"/>
          <ac:spMkLst>
            <pc:docMk/>
            <pc:sldMk cId="0" sldId="266"/>
            <ac:spMk id="30" creationId="{C9EED294-6D4E-13C3-5004-C0A22F1A805A}"/>
          </ac:spMkLst>
        </pc:spChg>
        <pc:spChg chg="add mod">
          <ac:chgData name="Galina Doychinova" userId="0fb7927745f0c6c3" providerId="LiveId" clId="{403A5934-DEB0-4C53-872A-117AF44D2478}" dt="2026-05-12T15:49:25.482" v="1310" actId="1076"/>
          <ac:spMkLst>
            <pc:docMk/>
            <pc:sldMk cId="0" sldId="266"/>
            <ac:spMk id="31" creationId="{FB355652-4DA4-4508-AB65-7F122B5CB2C5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2" creationId="{281B8C26-34B7-7B52-2D62-822830F4139C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3" creationId="{593C1B7C-E4E6-5574-82CD-5F51DDC0A01A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4" creationId="{695D01BD-7DCD-DDE7-D9D2-D29E9EB2BC4A}"/>
          </ac:spMkLst>
        </pc:spChg>
        <pc:spChg chg="add mod">
          <ac:chgData name="Galina Doychinova" userId="0fb7927745f0c6c3" providerId="LiveId" clId="{403A5934-DEB0-4C53-872A-117AF44D2478}" dt="2026-05-12T15:50:01.035" v="1316" actId="207"/>
          <ac:spMkLst>
            <pc:docMk/>
            <pc:sldMk cId="0" sldId="266"/>
            <ac:spMk id="35" creationId="{DC764316-7F8C-EAA1-6666-2AA5A957D2B5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6" creationId="{73214366-B672-41DB-8760-75F23121EABF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7" creationId="{24812E55-40A4-6B14-6C6C-77E38104C569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8" creationId="{30CBF4B9-27F3-2CF9-E451-FD98D1EDA35E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39" creationId="{C33A061B-1A3E-530D-BA03-8B80CC7F8E83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40" creationId="{C3C262CE-BA1C-2524-D4F7-C36FC92805C0}"/>
          </ac:spMkLst>
        </pc:spChg>
        <pc:spChg chg="add mod">
          <ac:chgData name="Galina Doychinova" userId="0fb7927745f0c6c3" providerId="LiveId" clId="{403A5934-DEB0-4C53-872A-117AF44D2478}" dt="2026-05-12T15:49:49.588" v="1315" actId="1076"/>
          <ac:spMkLst>
            <pc:docMk/>
            <pc:sldMk cId="0" sldId="266"/>
            <ac:spMk id="41" creationId="{17666D72-3310-5A20-B49F-C33B39885074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2" creationId="{7DDD6004-E9D7-305C-52A5-6A261C265330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3" creationId="{1B93E41F-DD1B-82A3-541D-E70FDDAC6208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4" creationId="{A7C531D1-BF17-3177-3749-BD1AAAC1E6B2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5" creationId="{B7F463D1-0EDE-DEE5-8948-1E22734BDCD8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6" creationId="{2A66FA21-C20D-4AD6-A9EA-3C729838B37A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7" creationId="{68053D75-BC09-BEDB-3EEA-93BACC6A9EAB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8" creationId="{7281A246-53C5-98FA-D45B-BD332694BACC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49" creationId="{EA08A5C3-7725-A9B1-3B3D-115D9D192C2E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50" creationId="{EEE7FF93-4329-BAA5-5437-9805C98C5AF2}"/>
          </ac:spMkLst>
        </pc:spChg>
        <pc:spChg chg="add mod">
          <ac:chgData name="Galina Doychinova" userId="0fb7927745f0c6c3" providerId="LiveId" clId="{403A5934-DEB0-4C53-872A-117AF44D2478}" dt="2026-05-12T15:49:42.376" v="1314" actId="1076"/>
          <ac:spMkLst>
            <pc:docMk/>
            <pc:sldMk cId="0" sldId="266"/>
            <ac:spMk id="51" creationId="{974FC349-1379-2D3B-61E5-87272F037D29}"/>
          </ac:spMkLst>
        </pc:spChg>
        <pc:picChg chg="add del mod">
          <ac:chgData name="Galina Doychinova" userId="0fb7927745f0c6c3" providerId="LiveId" clId="{403A5934-DEB0-4C53-872A-117AF44D2478}" dt="2026-05-12T14:44:02.758" v="889" actId="26606"/>
          <ac:picMkLst>
            <pc:docMk/>
            <pc:sldMk cId="0" sldId="266"/>
            <ac:picMk id="12" creationId="{B4BD175D-079E-94C5-4719-093702B64674}"/>
          </ac:picMkLst>
        </pc:picChg>
        <pc:picChg chg="add del mod">
          <ac:chgData name="Galina Doychinova" userId="0fb7927745f0c6c3" providerId="LiveId" clId="{403A5934-DEB0-4C53-872A-117AF44D2478}" dt="2026-05-12T14:44:02.758" v="889" actId="26606"/>
          <ac:picMkLst>
            <pc:docMk/>
            <pc:sldMk cId="0" sldId="266"/>
            <ac:picMk id="13" creationId="{9CA782FA-A536-1FED-F113-75F5038DE11F}"/>
          </ac:picMkLst>
        </pc:picChg>
        <pc:picChg chg="add del mod">
          <ac:chgData name="Galina Doychinova" userId="0fb7927745f0c6c3" providerId="LiveId" clId="{403A5934-DEB0-4C53-872A-117AF44D2478}" dt="2026-05-12T14:44:02.758" v="889" actId="26606"/>
          <ac:picMkLst>
            <pc:docMk/>
            <pc:sldMk cId="0" sldId="266"/>
            <ac:picMk id="14" creationId="{7574FD4F-62BE-8C8E-7BB6-262496F6E39E}"/>
          </ac:picMkLst>
        </pc:picChg>
        <pc:picChg chg="add del mod">
          <ac:chgData name="Galina Doychinova" userId="0fb7927745f0c6c3" providerId="LiveId" clId="{403A5934-DEB0-4C53-872A-117AF44D2478}" dt="2026-05-12T14:44:02.758" v="889" actId="26606"/>
          <ac:picMkLst>
            <pc:docMk/>
            <pc:sldMk cId="0" sldId="266"/>
            <ac:picMk id="15" creationId="{30726375-1568-D82E-990E-AD0182B1CB77}"/>
          </ac:picMkLst>
        </pc:picChg>
        <pc:picChg chg="del mod">
          <ac:chgData name="Galina Doychinova" userId="0fb7927745f0c6c3" providerId="LiveId" clId="{403A5934-DEB0-4C53-872A-117AF44D2478}" dt="2026-05-12T15:38:05.217" v="1195" actId="478"/>
          <ac:picMkLst>
            <pc:docMk/>
            <pc:sldMk cId="0" sldId="266"/>
            <ac:picMk id="20" creationId="{00000000-0000-0000-0000-000000000000}"/>
          </ac:picMkLst>
        </pc:picChg>
      </pc:sldChg>
      <pc:sldChg chg="addSp delSp modSp mod">
        <pc:chgData name="Galina Doychinova" userId="0fb7927745f0c6c3" providerId="LiveId" clId="{403A5934-DEB0-4C53-872A-117AF44D2478}" dt="2026-05-12T16:02:40.086" v="1531" actId="107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2T15:19:58.798" v="1042" actId="20577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38:26.463" v="466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51:06.516" v="1321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5:52:15.475" v="1379" actId="20577"/>
          <ac:spMkLst>
            <pc:docMk/>
            <pc:sldMk cId="0" sldId="267"/>
            <ac:spMk id="5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6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1:55.898" v="1521" actId="1076"/>
          <ac:spMkLst>
            <pc:docMk/>
            <pc:sldMk cId="0" sldId="267"/>
            <ac:spMk id="6" creationId="{F167C3E3-4695-B9D8-6B37-A4A7AE318BA6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7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1:59.132" v="1522" actId="1076"/>
          <ac:spMkLst>
            <pc:docMk/>
            <pc:sldMk cId="0" sldId="267"/>
            <ac:spMk id="7" creationId="{E2D0709A-0B47-2A0F-9FB3-D2F863B667FD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8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2:01.248" v="1523" actId="1076"/>
          <ac:spMkLst>
            <pc:docMk/>
            <pc:sldMk cId="0" sldId="267"/>
            <ac:spMk id="8" creationId="{F6D4057C-045E-44D9-8764-65F17181ED5D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9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2:03.887" v="1524" actId="1076"/>
          <ac:spMkLst>
            <pc:docMk/>
            <pc:sldMk cId="0" sldId="267"/>
            <ac:spMk id="9" creationId="{5B6B2487-FB9F-946E-2660-7422AF83E215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0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6:02:16.101" v="1527" actId="1076"/>
          <ac:spMkLst>
            <pc:docMk/>
            <pc:sldMk cId="0" sldId="267"/>
            <ac:spMk id="10" creationId="{B6F3EFE3-2A26-51E0-C4C1-2C5CC80D4445}"/>
          </ac:spMkLst>
        </pc:spChg>
        <pc:spChg chg="del">
          <ac:chgData name="Galina Doychinova" userId="0fb7927745f0c6c3" providerId="LiveId" clId="{403A5934-DEB0-4C53-872A-117AF44D2478}" dt="2026-05-12T12:08:44.504" v="52" actId="26606"/>
          <ac:spMkLst>
            <pc:docMk/>
            <pc:sldMk cId="0" sldId="267"/>
            <ac:spMk id="11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6:02:23.972" v="1529" actId="1076"/>
          <ac:spMkLst>
            <pc:docMk/>
            <pc:sldMk cId="0" sldId="267"/>
            <ac:spMk id="11" creationId="{929CCEE7-0CAD-5C3E-3D31-888FCC2BCBA6}"/>
          </ac:spMkLst>
        </pc:spChg>
        <pc:spChg chg="add mod">
          <ac:chgData name="Galina Doychinova" userId="0fb7927745f0c6c3" providerId="LiveId" clId="{403A5934-DEB0-4C53-872A-117AF44D2478}" dt="2026-05-12T16:02:10.499" v="1526" actId="1076"/>
          <ac:spMkLst>
            <pc:docMk/>
            <pc:sldMk cId="0" sldId="267"/>
            <ac:spMk id="13" creationId="{F6A43D95-CED1-84F8-D3D4-00F23D266D97}"/>
          </ac:spMkLst>
        </pc:spChg>
        <pc:spChg chg="add mod">
          <ac:chgData name="Galina Doychinova" userId="0fb7927745f0c6c3" providerId="LiveId" clId="{403A5934-DEB0-4C53-872A-117AF44D2478}" dt="2026-05-12T16:02:07.510" v="1525" actId="1076"/>
          <ac:spMkLst>
            <pc:docMk/>
            <pc:sldMk cId="0" sldId="267"/>
            <ac:spMk id="14" creationId="{3657427A-09FC-9765-824B-844F7DCA5FD2}"/>
          </ac:spMkLst>
        </pc:spChg>
        <pc:spChg chg="add mod">
          <ac:chgData name="Galina Doychinova" userId="0fb7927745f0c6c3" providerId="LiveId" clId="{403A5934-DEB0-4C53-872A-117AF44D2478}" dt="2026-05-12T16:01:36.428" v="1518" actId="14100"/>
          <ac:spMkLst>
            <pc:docMk/>
            <pc:sldMk cId="0" sldId="267"/>
            <ac:spMk id="15" creationId="{E2D831AD-3C90-649B-023B-BA1BE6B8F874}"/>
          </ac:spMkLst>
        </pc:spChg>
        <pc:spChg chg="add mod">
          <ac:chgData name="Galina Doychinova" userId="0fb7927745f0c6c3" providerId="LiveId" clId="{403A5934-DEB0-4C53-872A-117AF44D2478}" dt="2026-05-12T16:01:36.428" v="1518" actId="14100"/>
          <ac:spMkLst>
            <pc:docMk/>
            <pc:sldMk cId="0" sldId="267"/>
            <ac:spMk id="16" creationId="{D1BF60CE-57DF-239E-7CDE-5B2594684266}"/>
          </ac:spMkLst>
        </pc:spChg>
        <pc:spChg chg="add mod">
          <ac:chgData name="Galina Doychinova" userId="0fb7927745f0c6c3" providerId="LiveId" clId="{403A5934-DEB0-4C53-872A-117AF44D2478}" dt="2026-05-12T16:02:18.670" v="1528" actId="1076"/>
          <ac:spMkLst>
            <pc:docMk/>
            <pc:sldMk cId="0" sldId="267"/>
            <ac:spMk id="17" creationId="{F310E5CF-8BD7-80F4-C515-AE9A487079D8}"/>
          </ac:spMkLst>
        </pc:spChg>
        <pc:picChg chg="add del mod modCrop">
          <ac:chgData name="Galina Doychinova" userId="0fb7927745f0c6c3" providerId="LiveId" clId="{403A5934-DEB0-4C53-872A-117AF44D2478}" dt="2026-05-12T14:44:02.758" v="889" actId="26606"/>
          <ac:picMkLst>
            <pc:docMk/>
            <pc:sldMk cId="0" sldId="267"/>
            <ac:picMk id="12" creationId="{1DD43C94-8808-86E8-E2F8-516A63D84DDD}"/>
          </ac:picMkLst>
        </pc:picChg>
        <pc:picChg chg="add mod">
          <ac:chgData name="Galina Doychinova" userId="0fb7927745f0c6c3" providerId="LiveId" clId="{403A5934-DEB0-4C53-872A-117AF44D2478}" dt="2026-05-12T16:02:40.086" v="1531" actId="1076"/>
          <ac:picMkLst>
            <pc:docMk/>
            <pc:sldMk cId="0" sldId="267"/>
            <ac:picMk id="18" creationId="{9E4B6144-06D3-A8D0-1A5E-2D9DF9867708}"/>
          </ac:picMkLst>
        </pc:picChg>
        <pc:picChg chg="mod modCrop">
          <ac:chgData name="Galina Doychinova" userId="0fb7927745f0c6c3" providerId="LiveId" clId="{403A5934-DEB0-4C53-872A-117AF44D2478}" dt="2026-05-12T16:02:37.439" v="1530" actId="1076"/>
          <ac:picMkLst>
            <pc:docMk/>
            <pc:sldMk cId="0" sldId="267"/>
            <ac:picMk id="20" creationId="{00000000-0000-0000-0000-000000000000}"/>
          </ac:picMkLst>
        </pc:picChg>
      </pc:sldChg>
      <pc:sldChg chg="addSp modSp mod">
        <pc:chgData name="Galina Doychinova" userId="0fb7927745f0c6c3" providerId="LiveId" clId="{403A5934-DEB0-4C53-872A-117AF44D2478}" dt="2026-05-12T16:03:19.595" v="1533" actId="14100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2T14:44:02.758" v="889" actId="26606"/>
          <ac:spMkLst>
            <pc:docMk/>
            <pc:sldMk cId="0" sldId="268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2T16:03:19.595" v="1533" actId="14100"/>
          <ac:picMkLst>
            <pc:docMk/>
            <pc:sldMk cId="0" sldId="268"/>
            <ac:picMk id="20" creationId="{00000000-0000-0000-0000-000000000000}"/>
          </ac:picMkLst>
        </pc:picChg>
      </pc:sldChg>
      <pc:sldChg chg="addSp delSp modSp add del mod delAnim modAnim">
        <pc:chgData name="Galina Doychinova" userId="0fb7927745f0c6c3" providerId="LiveId" clId="{403A5934-DEB0-4C53-872A-117AF44D2478}" dt="2026-05-12T15:57:27.293" v="1508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2T15:57:01.474" v="1505" actId="20577"/>
          <ac:spMkLst>
            <pc:docMk/>
            <pc:sldMk cId="0" sldId="269"/>
            <ac:spMk id="3" creationId="{00000000-0000-0000-0000-000000000000}"/>
          </ac:spMkLst>
        </pc:spChg>
        <pc:spChg chg="add mod">
          <ac:chgData name="Galina Doychinova" userId="0fb7927745f0c6c3" providerId="LiveId" clId="{403A5934-DEB0-4C53-872A-117AF44D2478}" dt="2026-05-12T15:53:43.411" v="1384" actId="1076"/>
          <ac:spMkLst>
            <pc:docMk/>
            <pc:sldMk cId="0" sldId="269"/>
            <ac:spMk id="4" creationId="{F4869D35-DEE2-1186-5A21-6FA5659B58B7}"/>
          </ac:spMkLst>
        </pc:spChg>
        <pc:spChg chg="add del mod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7" creationId="{EF3861C9-5EFC-D3D0-2B68-3C6878C66014}"/>
          </ac:spMkLst>
        </pc:spChg>
        <pc:spChg chg="add del mod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8" creationId="{B691858B-3CCC-4420-4495-240B2793F65E}"/>
          </ac:spMkLst>
        </pc:spChg>
        <pc:spChg chg="add del mod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9" creationId="{DFA6678C-7675-B42E-8C6F-BC56BEA927EE}"/>
          </ac:spMkLst>
        </pc:spChg>
        <pc:spChg chg="mod">
          <ac:chgData name="Galina Doychinova" userId="0fb7927745f0c6c3" providerId="LiveId" clId="{403A5934-DEB0-4C53-872A-117AF44D2478}" dt="2026-05-12T15:56:00.894" v="1420" actId="1076"/>
          <ac:spMkLst>
            <pc:docMk/>
            <pc:sldMk cId="0" sldId="269"/>
            <ac:spMk id="10" creationId="{0E883130-20F6-3787-0F2C-EEB00BB8BF10}"/>
          </ac:spMkLst>
        </pc:spChg>
        <pc:spChg chg="mod">
          <ac:chgData name="Galina Doychinova" userId="0fb7927745f0c6c3" providerId="LiveId" clId="{403A5934-DEB0-4C53-872A-117AF44D2478}" dt="2026-05-12T15:56:00.894" v="1420" actId="1076"/>
          <ac:spMkLst>
            <pc:docMk/>
            <pc:sldMk cId="0" sldId="269"/>
            <ac:spMk id="11" creationId="{3EF5F1F7-9C9C-60D5-ACA3-48468DCC060D}"/>
          </ac:spMkLst>
        </pc:spChg>
        <pc:spChg chg="add mod">
          <ac:chgData name="Galina Doychinova" userId="0fb7927745f0c6c3" providerId="LiveId" clId="{403A5934-DEB0-4C53-872A-117AF44D2478}" dt="2026-05-12T15:56:00.894" v="1420" actId="1076"/>
          <ac:spMkLst>
            <pc:docMk/>
            <pc:sldMk cId="0" sldId="269"/>
            <ac:spMk id="12" creationId="{F2827682-8D02-F87E-0DE7-8A3D65F78D51}"/>
          </ac:spMkLst>
        </pc:spChg>
        <pc:spChg chg="add del mod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13" creationId="{BFFB146D-753F-5AC7-E924-63FD2725B7EF}"/>
          </ac:spMkLst>
        </pc:spChg>
        <pc:spChg chg="add del mod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14" creationId="{46CC9A6D-EF44-A69C-9794-54775719464F}"/>
          </ac:spMkLst>
        </pc:spChg>
        <pc:spChg chg="add del mod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17" creationId="{9D72F520-1F68-C4E6-08F3-0ABBB42524F9}"/>
          </ac:spMkLst>
        </pc:spChg>
        <pc:spChg chg="mod">
          <ac:chgData name="Galina Doychinova" userId="0fb7927745f0c6c3" providerId="LiveId" clId="{403A5934-DEB0-4C53-872A-117AF44D2478}" dt="2026-05-12T15:56:00.894" v="1420" actId="1076"/>
          <ac:spMkLst>
            <pc:docMk/>
            <pc:sldMk cId="0" sldId="269"/>
            <ac:spMk id="18" creationId="{3D3BADC0-83E9-80C4-4740-D3C4A9D86D1D}"/>
          </ac:spMkLst>
        </pc:spChg>
        <pc:spChg chg="add mod">
          <ac:chgData name="Galina Doychinova" userId="0fb7927745f0c6c3" providerId="LiveId" clId="{403A5934-DEB0-4C53-872A-117AF44D2478}" dt="2026-05-12T15:56:00.894" v="1420" actId="1076"/>
          <ac:spMkLst>
            <pc:docMk/>
            <pc:sldMk cId="0" sldId="269"/>
            <ac:spMk id="19" creationId="{588AC663-EEA5-721E-46BE-69D6C21D67A4}"/>
          </ac:spMkLst>
        </pc:spChg>
        <pc:spChg chg="add mod">
          <ac:chgData name="Galina Doychinova" userId="0fb7927745f0c6c3" providerId="LiveId" clId="{403A5934-DEB0-4C53-872A-117AF44D2478}" dt="2026-05-12T15:56:00.894" v="1420" actId="1076"/>
          <ac:spMkLst>
            <pc:docMk/>
            <pc:sldMk cId="0" sldId="269"/>
            <ac:spMk id="21" creationId="{DA23DF44-5693-B12F-6527-EB4985E47F9F}"/>
          </ac:spMkLst>
        </pc:spChg>
        <pc:spChg chg="del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22" creationId="{BC20C808-34DD-03D0-11F4-7DA1D11FCE90}"/>
          </ac:spMkLst>
        </pc:spChg>
        <pc:spChg chg="del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23" creationId="{0E1D5E7E-E78C-B9E4-6993-DCE296BEA9DC}"/>
          </ac:spMkLst>
        </pc:spChg>
        <pc:spChg chg="del">
          <ac:chgData name="Galina Doychinova" userId="0fb7927745f0c6c3" providerId="LiveId" clId="{403A5934-DEB0-4C53-872A-117AF44D2478}" dt="2026-05-12T15:55:37.575" v="1416" actId="478"/>
          <ac:spMkLst>
            <pc:docMk/>
            <pc:sldMk cId="0" sldId="269"/>
            <ac:spMk id="24" creationId="{CD2C6D06-A7AE-2F5E-BBFA-F4D4D3787CB0}"/>
          </ac:spMkLst>
        </pc:spChg>
        <pc:spChg chg="add mod">
          <ac:chgData name="Galina Doychinova" userId="0fb7927745f0c6c3" providerId="LiveId" clId="{403A5934-DEB0-4C53-872A-117AF44D2478}" dt="2026-05-12T15:53:59.552" v="1385"/>
          <ac:spMkLst>
            <pc:docMk/>
            <pc:sldMk cId="0" sldId="269"/>
            <ac:spMk id="25" creationId="{E47889D8-B27C-CC7C-7E94-A9111F4750F4}"/>
          </ac:spMkLst>
        </pc:spChg>
        <pc:spChg chg="add del mod">
          <ac:chgData name="Galina Doychinova" userId="0fb7927745f0c6c3" providerId="LiveId" clId="{403A5934-DEB0-4C53-872A-117AF44D2478}" dt="2026-05-12T15:54:21.138" v="1388" actId="478"/>
          <ac:spMkLst>
            <pc:docMk/>
            <pc:sldMk cId="0" sldId="269"/>
            <ac:spMk id="26" creationId="{10EF866C-9444-E286-8C72-247F866CFA99}"/>
          </ac:spMkLst>
        </pc:spChg>
        <pc:spChg chg="add mod">
          <ac:chgData name="Galina Doychinova" userId="0fb7927745f0c6c3" providerId="LiveId" clId="{403A5934-DEB0-4C53-872A-117AF44D2478}" dt="2026-05-12T15:54:36.559" v="1390" actId="1076"/>
          <ac:spMkLst>
            <pc:docMk/>
            <pc:sldMk cId="0" sldId="269"/>
            <ac:spMk id="27" creationId="{1867AF59-6C82-9C54-E76A-9D4BFFACC74A}"/>
          </ac:spMkLst>
        </pc:spChg>
        <pc:spChg chg="add mod">
          <ac:chgData name="Galina Doychinova" userId="0fb7927745f0c6c3" providerId="LiveId" clId="{403A5934-DEB0-4C53-872A-117AF44D2478}" dt="2026-05-12T15:55:44.940" v="1418" actId="1076"/>
          <ac:spMkLst>
            <pc:docMk/>
            <pc:sldMk cId="0" sldId="269"/>
            <ac:spMk id="28" creationId="{C23EC0F8-5C9C-1FB6-A7D2-674E6CC13B5E}"/>
          </ac:spMkLst>
        </pc:spChg>
        <pc:spChg chg="add mod">
          <ac:chgData name="Galina Doychinova" userId="0fb7927745f0c6c3" providerId="LiveId" clId="{403A5934-DEB0-4C53-872A-117AF44D2478}" dt="2026-05-12T15:55:48.988" v="1419" actId="1076"/>
          <ac:spMkLst>
            <pc:docMk/>
            <pc:sldMk cId="0" sldId="269"/>
            <ac:spMk id="29" creationId="{4B10727D-303C-B8A1-201C-B376205DBCA7}"/>
          </ac:spMkLst>
        </pc:spChg>
        <pc:picChg chg="add mod modCrop">
          <ac:chgData name="Galina Doychinova" userId="0fb7927745f0c6c3" providerId="LiveId" clId="{403A5934-DEB0-4C53-872A-117AF44D2478}" dt="2026-05-12T12:48:27.601" v="728" actId="1076"/>
          <ac:picMkLst>
            <pc:docMk/>
            <pc:sldMk cId="0" sldId="269"/>
            <ac:picMk id="4" creationId="{127A916F-9F89-BFFA-DD9C-930A7B9D933A}"/>
          </ac:picMkLst>
        </pc:picChg>
        <pc:picChg chg="add del mod modCrop">
          <ac:chgData name="Galina Doychinova" userId="0fb7927745f0c6c3" providerId="LiveId" clId="{403A5934-DEB0-4C53-872A-117AF44D2478}" dt="2026-05-12T12:46:49.818" v="663" actId="478"/>
          <ac:picMkLst>
            <pc:docMk/>
            <pc:sldMk cId="0" sldId="269"/>
            <ac:picMk id="5" creationId="{0FC0D852-CCFB-666B-C1E5-F4E39993DAC0}"/>
          </ac:picMkLst>
        </pc:picChg>
        <pc:picChg chg="add mod">
          <ac:chgData name="Galina Doychinova" userId="0fb7927745f0c6c3" providerId="LiveId" clId="{403A5934-DEB0-4C53-872A-117AF44D2478}" dt="2026-05-12T12:47:46.240" v="671" actId="1440"/>
          <ac:picMkLst>
            <pc:docMk/>
            <pc:sldMk cId="0" sldId="269"/>
            <ac:picMk id="7" creationId="{8153082F-2811-32C7-2DF8-D90A7F84BB58}"/>
          </ac:picMkLst>
        </pc:picChg>
        <pc:picChg chg="del mod modCrop">
          <ac:chgData name="Galina Doychinova" userId="0fb7927745f0c6c3" providerId="LiveId" clId="{403A5934-DEB0-4C53-872A-117AF44D2478}" dt="2026-05-12T15:12:56.618" v="964" actId="478"/>
          <ac:picMkLst>
            <pc:docMk/>
            <pc:sldMk cId="0" sldId="269"/>
            <ac:picMk id="20" creationId="{00000000-0000-0000-0000-000000000000}"/>
          </ac:picMkLst>
        </pc:picChg>
      </pc:sldChg>
      <pc:sldChg chg="addSp delSp modSp add mod">
        <pc:chgData name="Galina Doychinova" userId="0fb7927745f0c6c3" providerId="LiveId" clId="{403A5934-DEB0-4C53-872A-117AF44D2478}" dt="2026-05-12T15:09:32.685" v="954" actId="478"/>
        <pc:sldMkLst>
          <pc:docMk/>
          <pc:sldMk cId="0" sldId="296"/>
        </pc:sldMkLst>
        <pc:spChg chg="mod">
          <ac:chgData name="Galina Doychinova" userId="0fb7927745f0c6c3" providerId="LiveId" clId="{403A5934-DEB0-4C53-872A-117AF44D2478}" dt="2026-05-12T12:18:03.698" v="205" actId="1076"/>
          <ac:spMkLst>
            <pc:docMk/>
            <pc:sldMk cId="0" sldId="29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51:19.988" v="844" actId="20577"/>
          <ac:spMkLst>
            <pc:docMk/>
            <pc:sldMk cId="0" sldId="29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38.981" v="213" actId="14100"/>
          <ac:spMkLst>
            <pc:docMk/>
            <pc:sldMk cId="0" sldId="296"/>
            <ac:spMk id="4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13.855" v="89" actId="478"/>
          <ac:spMkLst>
            <pc:docMk/>
            <pc:sldMk cId="0" sldId="29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42.674" v="214" actId="1076"/>
          <ac:spMkLst>
            <pc:docMk/>
            <pc:sldMk cId="0" sldId="29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49.351" v="216" actId="1076"/>
          <ac:spMkLst>
            <pc:docMk/>
            <pc:sldMk cId="0" sldId="296"/>
            <ac:spMk id="7" creationId="{00000000-0000-0000-0000-000000000000}"/>
          </ac:spMkLst>
        </pc:spChg>
        <pc:spChg chg="del">
          <ac:chgData name="Galina Doychinova" userId="0fb7927745f0c6c3" providerId="LiveId" clId="{403A5934-DEB0-4C53-872A-117AF44D2478}" dt="2026-05-12T12:15:44.321" v="90" actId="478"/>
          <ac:spMkLst>
            <pc:docMk/>
            <pc:sldMk cId="0" sldId="29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9:01.311" v="220" actId="20577"/>
          <ac:spMkLst>
            <pc:docMk/>
            <pc:sldMk cId="0" sldId="29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12:18:57.937" v="218" actId="1076"/>
          <ac:spMkLst>
            <pc:docMk/>
            <pc:sldMk cId="0" sldId="296"/>
            <ac:spMk id="10" creationId="{00000000-0000-0000-0000-000000000000}"/>
          </ac:spMkLst>
        </pc:spChg>
        <pc:picChg chg="add del mod">
          <ac:chgData name="Galina Doychinova" userId="0fb7927745f0c6c3" providerId="LiveId" clId="{403A5934-DEB0-4C53-872A-117AF44D2478}" dt="2026-05-12T15:09:32.685" v="954" actId="478"/>
          <ac:picMkLst>
            <pc:docMk/>
            <pc:sldMk cId="0" sldId="296"/>
            <ac:picMk id="20" creationId="{00000000-0000-0000-0000-000000000000}"/>
          </ac:picMkLst>
        </pc:picChg>
        <pc:picChg chg="add del mod">
          <ac:chgData name="Galina Doychinova" userId="0fb7927745f0c6c3" providerId="LiveId" clId="{403A5934-DEB0-4C53-872A-117AF44D2478}" dt="2026-05-12T15:09:32.685" v="954" actId="478"/>
          <ac:picMkLst>
            <pc:docMk/>
            <pc:sldMk cId="0" sldId="296"/>
            <ac:picMk id="21" creationId="{00000000-0000-0000-0000-000000000000}"/>
          </ac:picMkLst>
        </pc:picChg>
        <pc:picChg chg="add del mod">
          <ac:chgData name="Galina Doychinova" userId="0fb7927745f0c6c3" providerId="LiveId" clId="{403A5934-DEB0-4C53-872A-117AF44D2478}" dt="2026-05-12T15:09:32.685" v="954" actId="478"/>
          <ac:picMkLst>
            <pc:docMk/>
            <pc:sldMk cId="0" sldId="296"/>
            <ac:picMk id="22" creationId="{00000000-0000-0000-0000-000000000000}"/>
          </ac:picMkLst>
        </pc:picChg>
        <pc:picChg chg="add del mod">
          <ac:chgData name="Galina Doychinova" userId="0fb7927745f0c6c3" providerId="LiveId" clId="{403A5934-DEB0-4C53-872A-117AF44D2478}" dt="2026-05-12T15:09:32.685" v="954" actId="478"/>
          <ac:picMkLst>
            <pc:docMk/>
            <pc:sldMk cId="0" sldId="296"/>
            <ac:picMk id="23" creationId="{00000000-0000-0000-0000-000000000000}"/>
          </ac:picMkLst>
        </pc:picChg>
        <pc:picChg chg="add del mod">
          <ac:chgData name="Galina Doychinova" userId="0fb7927745f0c6c3" providerId="LiveId" clId="{403A5934-DEB0-4C53-872A-117AF44D2478}" dt="2026-05-12T15:09:32.685" v="954" actId="478"/>
          <ac:picMkLst>
            <pc:docMk/>
            <pc:sldMk cId="0" sldId="296"/>
            <ac:picMk id="24" creationId="{00000000-0000-0000-0000-000000000000}"/>
          </ac:picMkLst>
        </pc:picChg>
      </pc:sldChg>
      <pc:sldMasterChg chg="addSp modSp">
        <pc:chgData name="Galina Doychinova" userId="0fb7927745f0c6c3" providerId="LiveId" clId="{403A5934-DEB0-4C53-872A-117AF44D2478}" dt="2026-05-12T12:57:45.895" v="888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12T12:57:45.895" v="888"/>
          <ac:picMkLst>
            <pc:docMk/>
            <pc:sldMasterMk cId="2977103946" sldId="2147483650"/>
            <ac:picMk id="8" creationId="{675995EE-0197-05C7-F495-9E0036F25DF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0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238" baseline="0">
                <a:solidFill>
                  <a:schemeClr val="tx1">
                    <a:lumMod val="75000"/>
                  </a:schemeClr>
                </a:solidFill>
              </a:defRPr>
            </a:lvl1pPr>
            <a:lvl2pPr marL="257175" indent="0" algn="ctr">
              <a:buNone/>
              <a:defRPr sz="1238"/>
            </a:lvl2pPr>
            <a:lvl3pPr marL="514350" indent="0" algn="ctr">
              <a:buNone/>
              <a:defRPr sz="1238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013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9761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05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23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741759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1"/>
            <a:ext cx="3360420" cy="3263503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6984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25" b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125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marL="0" lvl="0" indent="0" algn="l" defTabSz="514350" rtl="0" eaLnBrk="1" latinLnBrk="0" hangingPunct="1">
              <a:lnSpc>
                <a:spcPct val="90000"/>
              </a:lnSpc>
              <a:spcBef>
                <a:spcPts val="1125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013"/>
            </a:lvl1pPr>
            <a:lvl2pPr>
              <a:defRPr sz="900"/>
            </a:lvl2pPr>
            <a:lvl3pPr>
              <a:defRPr sz="788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378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8905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3974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1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2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450"/>
              </a:spcBef>
              <a:buNone/>
              <a:defRPr sz="731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80857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1575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buNone/>
              <a:defRPr sz="731">
                <a:solidFill>
                  <a:schemeClr val="bg1">
                    <a:lumMod val="85000"/>
                  </a:schemeClr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0575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1881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1"/>
            <a:ext cx="1857375" cy="44231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2" y="285751"/>
            <a:ext cx="5800725" cy="44231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091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4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675995EE-0197-05C7-F495-9E0036F25DF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1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1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9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1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1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025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4792EA4A-A8DB-9B37-3876-786C647BC8A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4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0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 spc="-2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" indent="-102870" algn="l" defTabSz="514350" rtl="0" eaLnBrk="1" latinLnBrk="0" hangingPunct="1">
        <a:lnSpc>
          <a:spcPct val="95000"/>
        </a:lnSpc>
        <a:spcBef>
          <a:spcPts val="788"/>
        </a:spcBef>
        <a:spcAft>
          <a:spcPts val="113"/>
        </a:spcAft>
        <a:buClr>
          <a:schemeClr val="accent1"/>
        </a:buClr>
        <a:buSzPct val="80000"/>
        <a:buFont typeface="Arial" pitchFamily="34" charset="0"/>
        <a:buChar char="•"/>
        <a:defRPr sz="1013" kern="1200" spc="6" baseline="0">
          <a:solidFill>
            <a:schemeClr val="tx1"/>
          </a:solidFill>
          <a:latin typeface="+mn-lt"/>
          <a:ea typeface="+mn-ea"/>
          <a:cs typeface="+mn-cs"/>
        </a:defRPr>
      </a:lvl1pPr>
      <a:lvl2pPr marL="25717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9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65785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720090" indent="-102870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687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3750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406250" indent="-128588" algn="l" defTabSz="514350" rtl="0" eaLnBrk="1" latinLnBrk="0" hangingPunct="1">
        <a:lnSpc>
          <a:spcPct val="9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 2" pitchFamily="18" charset="2"/>
        <a:buChar char=""/>
        <a:defRPr sz="788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 Numerals from 0 to 10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recognise and read numerals </a:t>
            </a:r>
            <a:r>
              <a:rPr lang="en-US" sz="22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 </a:t>
            </a: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 confidently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1224373" y="221581"/>
            <a:ext cx="6309360" cy="3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Plan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3" name="Subtitle"/>
          <p:cNvSpPr/>
          <p:nvPr/>
        </p:nvSpPr>
        <p:spPr>
          <a:xfrm>
            <a:off x="1325253" y="649593"/>
            <a:ext cx="5662776" cy="489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342900">
              <a:defRPr/>
            </a:pPr>
            <a:r>
              <a:rPr lang="en-US" sz="12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40-minute lesson </a:t>
            </a:r>
            <a:endParaRPr lang="en-GB" sz="1200" i="1" dirty="0">
              <a:solidFill>
                <a:srgbClr val="2A5A5A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</p:txBody>
      </p:sp>
      <p:sp>
        <p:nvSpPr>
          <p:cNvPr id="4" name="Timing 1"/>
          <p:cNvSpPr/>
          <p:nvPr/>
        </p:nvSpPr>
        <p:spPr>
          <a:xfrm>
            <a:off x="1325253" y="10616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⏰  Fluency Starter and Vocabulary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6" name="Timing 3"/>
          <p:cNvSpPr/>
          <p:nvPr/>
        </p:nvSpPr>
        <p:spPr>
          <a:xfrm>
            <a:off x="1325253" y="1805663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F8E0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📋  My Turn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7" name="Timing 4"/>
          <p:cNvSpPr/>
          <p:nvPr/>
        </p:nvSpPr>
        <p:spPr>
          <a:xfrm>
            <a:off x="1325253" y="2544680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✏️  Do Together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9" name="Timing 6"/>
          <p:cNvSpPr/>
          <p:nvPr/>
        </p:nvSpPr>
        <p:spPr>
          <a:xfrm>
            <a:off x="1325253" y="3283697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★  Independent Practice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10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  <a:p>
            <a:pPr defTabSz="342900">
              <a:defRPr/>
            </a:pPr>
            <a:r>
              <a:rPr lang="en-US" sz="788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Differentiated tasks: Support, Core, and Challenge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  <p:sp>
        <p:nvSpPr>
          <p:cNvPr id="10" name="Timing 7"/>
          <p:cNvSpPr/>
          <p:nvPr/>
        </p:nvSpPr>
        <p:spPr>
          <a:xfrm>
            <a:off x="1325253" y="4022714"/>
            <a:ext cx="5662776" cy="664057"/>
          </a:xfrm>
          <a:prstGeom prst="roundRect">
            <a:avLst>
              <a:gd name="adj" fmla="val 5000"/>
            </a:avLst>
          </a:prstGeom>
          <a:solidFill>
            <a:srgbClr val="E8F0E8"/>
          </a:solidFill>
          <a:ln w="6350">
            <a:solidFill>
              <a:srgbClr val="CCCCCC"/>
            </a:solidFill>
            <a:prstDash val="solid"/>
          </a:ln>
        </p:spPr>
        <p:txBody>
          <a:bodyPr wrap="square" lIns="102870" tIns="34290" rIns="68580" bIns="34290" rtlCol="0" anchor="ctr"/>
          <a:lstStyle/>
          <a:p>
            <a:pPr defTabSz="342900">
              <a:defRPr/>
            </a:pPr>
            <a:r>
              <a:rPr lang="en-US" sz="1125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🔍  Plenary   </a:t>
            </a:r>
            <a:r>
              <a:rPr lang="en-US" sz="1125" b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                               5 min</a:t>
            </a:r>
            <a:endParaRPr lang="en-US" sz="1350" dirty="0">
              <a:solidFill>
                <a:srgbClr val="FFFFFF"/>
              </a:solidFill>
              <a:latin typeface="Century Schoolbook" panose="020406040505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Learning Objective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LO: To recognise and read numerals to 10 confidently.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Success Criteria: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recognise numerals from 0 to 10.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say the number name for each numeral.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match a numeral to the correct amount.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numeral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zero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read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identify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match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same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different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Pictorial Fluency</a:t>
            </a: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282387" y="1152378"/>
            <a:ext cx="4658101" cy="3591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Look at the numbers.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read each one?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Point to number 3.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point to number 5.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many fingers do you hold up for number 5?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Show me the number that comes after 8.</a:t>
            </a:r>
            <a:endParaRPr lang="en-US" sz="2400" dirty="0"/>
          </a:p>
        </p:txBody>
      </p:sp>
      <p:sp>
        <p:nvSpPr>
          <p:cNvPr id="4" name="Card0">
            <a:extLst>
              <a:ext uri="{FF2B5EF4-FFF2-40B4-BE49-F238E27FC236}">
                <a16:creationId xmlns:a16="http://schemas.microsoft.com/office/drawing/2014/main" id="{9B2B1677-77AC-F6DC-2C9C-1413D32A5323}"/>
              </a:ext>
            </a:extLst>
          </p:cNvPr>
          <p:cNvSpPr/>
          <p:nvPr/>
        </p:nvSpPr>
        <p:spPr>
          <a:xfrm>
            <a:off x="4388228" y="115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B3BA"/>
          </a:solidFill>
          <a:ln w="12700">
            <a:solidFill>
              <a:srgbClr val="E892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0</a:t>
            </a:r>
          </a:p>
        </p:txBody>
      </p:sp>
      <p:sp>
        <p:nvSpPr>
          <p:cNvPr id="5" name="Card1">
            <a:extLst>
              <a:ext uri="{FF2B5EF4-FFF2-40B4-BE49-F238E27FC236}">
                <a16:creationId xmlns:a16="http://schemas.microsoft.com/office/drawing/2014/main" id="{E1C811FA-6E05-07E2-B9CE-5F235EDF99BD}"/>
              </a:ext>
            </a:extLst>
          </p:cNvPr>
          <p:cNvSpPr/>
          <p:nvPr/>
        </p:nvSpPr>
        <p:spPr>
          <a:xfrm>
            <a:off x="5138228" y="115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DFBA"/>
          </a:solidFill>
          <a:ln w="12700">
            <a:solidFill>
              <a:srgbClr val="E8C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6" name="Card2">
            <a:extLst>
              <a:ext uri="{FF2B5EF4-FFF2-40B4-BE49-F238E27FC236}">
                <a16:creationId xmlns:a16="http://schemas.microsoft.com/office/drawing/2014/main" id="{9AE969A0-42AA-C610-397A-F6CD655CA9C1}"/>
              </a:ext>
            </a:extLst>
          </p:cNvPr>
          <p:cNvSpPr/>
          <p:nvPr/>
        </p:nvSpPr>
        <p:spPr>
          <a:xfrm>
            <a:off x="5888228" y="115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FFBA"/>
          </a:solidFill>
          <a:ln w="12700">
            <a:solidFill>
              <a:srgbClr val="E8E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2</a:t>
            </a:r>
          </a:p>
        </p:txBody>
      </p:sp>
      <p:sp>
        <p:nvSpPr>
          <p:cNvPr id="7" name="Card3">
            <a:extLst>
              <a:ext uri="{FF2B5EF4-FFF2-40B4-BE49-F238E27FC236}">
                <a16:creationId xmlns:a16="http://schemas.microsoft.com/office/drawing/2014/main" id="{0819C4D8-5FCF-5627-1B5E-A09918C536EE}"/>
              </a:ext>
            </a:extLst>
          </p:cNvPr>
          <p:cNvSpPr/>
          <p:nvPr/>
        </p:nvSpPr>
        <p:spPr>
          <a:xfrm>
            <a:off x="6638228" y="115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FFC9"/>
          </a:solidFill>
          <a:ln w="12700">
            <a:solidFill>
              <a:srgbClr val="92E8A5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3</a:t>
            </a:r>
          </a:p>
        </p:txBody>
      </p:sp>
      <p:sp>
        <p:nvSpPr>
          <p:cNvPr id="8" name="Card4">
            <a:extLst>
              <a:ext uri="{FF2B5EF4-FFF2-40B4-BE49-F238E27FC236}">
                <a16:creationId xmlns:a16="http://schemas.microsoft.com/office/drawing/2014/main" id="{E0BA67B4-6671-18B5-4A7C-0DB348D926A6}"/>
              </a:ext>
            </a:extLst>
          </p:cNvPr>
          <p:cNvSpPr/>
          <p:nvPr/>
        </p:nvSpPr>
        <p:spPr>
          <a:xfrm>
            <a:off x="7388228" y="115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sp>
        <p:nvSpPr>
          <p:cNvPr id="9" name="Card5">
            <a:extLst>
              <a:ext uri="{FF2B5EF4-FFF2-40B4-BE49-F238E27FC236}">
                <a16:creationId xmlns:a16="http://schemas.microsoft.com/office/drawing/2014/main" id="{EB8AE46D-2A3C-FB47-8E1D-299AD92A9F90}"/>
              </a:ext>
            </a:extLst>
          </p:cNvPr>
          <p:cNvSpPr/>
          <p:nvPr/>
        </p:nvSpPr>
        <p:spPr>
          <a:xfrm>
            <a:off x="8138228" y="115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sp>
        <p:nvSpPr>
          <p:cNvPr id="10" name="Card6">
            <a:extLst>
              <a:ext uri="{FF2B5EF4-FFF2-40B4-BE49-F238E27FC236}">
                <a16:creationId xmlns:a16="http://schemas.microsoft.com/office/drawing/2014/main" id="{F05B4C0D-55AA-A587-89E5-0124C7E3B49F}"/>
              </a:ext>
            </a:extLst>
          </p:cNvPr>
          <p:cNvSpPr/>
          <p:nvPr/>
        </p:nvSpPr>
        <p:spPr>
          <a:xfrm>
            <a:off x="4763228" y="200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11" name="Card7">
            <a:extLst>
              <a:ext uri="{FF2B5EF4-FFF2-40B4-BE49-F238E27FC236}">
                <a16:creationId xmlns:a16="http://schemas.microsoft.com/office/drawing/2014/main" id="{F331E7DF-DA50-3F5E-BB3F-CB786FA5E28F}"/>
              </a:ext>
            </a:extLst>
          </p:cNvPr>
          <p:cNvSpPr/>
          <p:nvPr/>
        </p:nvSpPr>
        <p:spPr>
          <a:xfrm>
            <a:off x="5513228" y="200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  <p:sp>
        <p:nvSpPr>
          <p:cNvPr id="12" name="Card8">
            <a:extLst>
              <a:ext uri="{FF2B5EF4-FFF2-40B4-BE49-F238E27FC236}">
                <a16:creationId xmlns:a16="http://schemas.microsoft.com/office/drawing/2014/main" id="{D5B703C9-6F0D-0A59-0C1F-6165E1141C4B}"/>
              </a:ext>
            </a:extLst>
          </p:cNvPr>
          <p:cNvSpPr/>
          <p:nvPr/>
        </p:nvSpPr>
        <p:spPr>
          <a:xfrm>
            <a:off x="6263228" y="200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13" name="Card9">
            <a:extLst>
              <a:ext uri="{FF2B5EF4-FFF2-40B4-BE49-F238E27FC236}">
                <a16:creationId xmlns:a16="http://schemas.microsoft.com/office/drawing/2014/main" id="{28496E64-BBC7-8476-9722-8FEF130993BD}"/>
              </a:ext>
            </a:extLst>
          </p:cNvPr>
          <p:cNvSpPr/>
          <p:nvPr/>
        </p:nvSpPr>
        <p:spPr>
          <a:xfrm>
            <a:off x="7013228" y="200237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14" name="Card10">
            <a:extLst>
              <a:ext uri="{FF2B5EF4-FFF2-40B4-BE49-F238E27FC236}">
                <a16:creationId xmlns:a16="http://schemas.microsoft.com/office/drawing/2014/main" id="{821F1F93-15DD-EB26-55B9-A309C842EFD1}"/>
              </a:ext>
            </a:extLst>
          </p:cNvPr>
          <p:cNvSpPr/>
          <p:nvPr/>
        </p:nvSpPr>
        <p:spPr>
          <a:xfrm>
            <a:off x="7763228" y="2002378"/>
            <a:ext cx="856914" cy="700000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/>
            <a:r>
              <a:rPr lang="en-US" sz="3200" b="1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Teacher Models Reading Numerals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number is the symbol we write for a number.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This symbol is 6. I say </a:t>
            </a:r>
            <a:r>
              <a:rPr lang="en-US" sz="2000" b="1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six</a:t>
            </a: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match the number 6 to a set with six objects.</a:t>
            </a:r>
          </a:p>
          <a:p>
            <a:pPr marL="0" indent="0">
              <a:buNone/>
            </a:pPr>
            <a:endParaRPr lang="en-US" sz="2000" dirty="0">
              <a:solidFill>
                <a:srgbClr val="0A1F44"/>
              </a:solidFill>
              <a:latin typeface="Comic Sans MS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</a:rPr>
              <a:t> </a:t>
            </a:r>
            <a:endParaRPr lang="en-US" sz="2000" dirty="0"/>
          </a:p>
        </p:txBody>
      </p:sp>
      <p:pic>
        <p:nvPicPr>
          <p:cNvPr id="20" name="IDoImage"/>
          <p:cNvPicPr>
            <a:picLocks noChangeAspect="1"/>
          </p:cNvPicPr>
          <p:nvPr/>
        </p:nvPicPr>
        <p:blipFill>
          <a:blip r:embed="rId3"/>
          <a:srcRect t="19707" b="16862"/>
          <a:stretch>
            <a:fillRect/>
          </a:stretch>
        </p:blipFill>
        <p:spPr>
          <a:xfrm>
            <a:off x="5778240" y="2374084"/>
            <a:ext cx="3000000" cy="13254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5943600" cy="3900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will flash a numeral card. Read it aloud!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Now match the numeral to a ten frame ( point to it)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Partner talk: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Stem sentence:</a:t>
            </a:r>
          </a:p>
          <a:p>
            <a:pPr marL="0" indent="0">
              <a:buNone/>
            </a:pPr>
            <a:r>
              <a:rPr lang="en-US" sz="1800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“This is __. I know because …”</a:t>
            </a:r>
            <a:endParaRPr lang="en-US" sz="1800" dirty="0"/>
          </a:p>
        </p:txBody>
      </p:sp>
      <p:sp>
        <p:nvSpPr>
          <p:cNvPr id="8" name="Card4">
            <a:extLst>
              <a:ext uri="{FF2B5EF4-FFF2-40B4-BE49-F238E27FC236}">
                <a16:creationId xmlns:a16="http://schemas.microsoft.com/office/drawing/2014/main" id="{558BA0E1-A07D-9E86-E5AA-78A53E1DA8E0}"/>
              </a:ext>
            </a:extLst>
          </p:cNvPr>
          <p:cNvSpPr/>
          <p:nvPr/>
        </p:nvSpPr>
        <p:spPr>
          <a:xfrm>
            <a:off x="1779777" y="236950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sp>
        <p:nvSpPr>
          <p:cNvPr id="9" name="Card5">
            <a:extLst>
              <a:ext uri="{FF2B5EF4-FFF2-40B4-BE49-F238E27FC236}">
                <a16:creationId xmlns:a16="http://schemas.microsoft.com/office/drawing/2014/main" id="{BB0F2FF3-284E-73A4-1CCD-E914343508D6}"/>
              </a:ext>
            </a:extLst>
          </p:cNvPr>
          <p:cNvSpPr/>
          <p:nvPr/>
        </p:nvSpPr>
        <p:spPr>
          <a:xfrm>
            <a:off x="513386" y="2400100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sp>
        <p:nvSpPr>
          <p:cNvPr id="17" name="Card7">
            <a:extLst>
              <a:ext uri="{FF2B5EF4-FFF2-40B4-BE49-F238E27FC236}">
                <a16:creationId xmlns:a16="http://schemas.microsoft.com/office/drawing/2014/main" id="{7FB26703-D942-8EE9-6609-67648C54D0B8}"/>
              </a:ext>
            </a:extLst>
          </p:cNvPr>
          <p:cNvSpPr/>
          <p:nvPr/>
        </p:nvSpPr>
        <p:spPr>
          <a:xfrm>
            <a:off x="4363192" y="2356287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  <p:sp>
        <p:nvSpPr>
          <p:cNvPr id="18" name="Card8">
            <a:extLst>
              <a:ext uri="{FF2B5EF4-FFF2-40B4-BE49-F238E27FC236}">
                <a16:creationId xmlns:a16="http://schemas.microsoft.com/office/drawing/2014/main" id="{5E4F9E33-3968-0617-F797-8F12DE00FF4E}"/>
              </a:ext>
            </a:extLst>
          </p:cNvPr>
          <p:cNvSpPr/>
          <p:nvPr/>
        </p:nvSpPr>
        <p:spPr>
          <a:xfrm>
            <a:off x="3046168" y="2365168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56A8559-53F3-E934-6678-217E8CFCDEC1}"/>
              </a:ext>
            </a:extLst>
          </p:cNvPr>
          <p:cNvSpPr/>
          <p:nvPr/>
        </p:nvSpPr>
        <p:spPr>
          <a:xfrm>
            <a:off x="6323828" y="212941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E13B8B-A2C5-2C36-7A43-D488F44DA302}"/>
              </a:ext>
            </a:extLst>
          </p:cNvPr>
          <p:cNvSpPr/>
          <p:nvPr/>
        </p:nvSpPr>
        <p:spPr>
          <a:xfrm>
            <a:off x="6753596" y="212941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89B49F-2C03-96FB-1098-EC2125FF563E}"/>
              </a:ext>
            </a:extLst>
          </p:cNvPr>
          <p:cNvSpPr/>
          <p:nvPr/>
        </p:nvSpPr>
        <p:spPr>
          <a:xfrm>
            <a:off x="7183364" y="212941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FE27EA-9C6E-24D8-50B2-07A7EC20C573}"/>
              </a:ext>
            </a:extLst>
          </p:cNvPr>
          <p:cNvSpPr/>
          <p:nvPr/>
        </p:nvSpPr>
        <p:spPr>
          <a:xfrm>
            <a:off x="7613132" y="212941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C31BCE-220B-A007-605F-4A11C6A369F4}"/>
              </a:ext>
            </a:extLst>
          </p:cNvPr>
          <p:cNvSpPr/>
          <p:nvPr/>
        </p:nvSpPr>
        <p:spPr>
          <a:xfrm>
            <a:off x="8042900" y="212941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23F5BC-B924-40E6-E313-307FC3D084CA}"/>
              </a:ext>
            </a:extLst>
          </p:cNvPr>
          <p:cNvSpPr/>
          <p:nvPr/>
        </p:nvSpPr>
        <p:spPr>
          <a:xfrm>
            <a:off x="6323828" y="64270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3758C73-C2FE-4E55-115E-0BA3CDA60260}"/>
              </a:ext>
            </a:extLst>
          </p:cNvPr>
          <p:cNvSpPr/>
          <p:nvPr/>
        </p:nvSpPr>
        <p:spPr>
          <a:xfrm>
            <a:off x="6753596" y="64270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A7954B-3F16-C4A4-6E5F-0509A6F4D0AE}"/>
              </a:ext>
            </a:extLst>
          </p:cNvPr>
          <p:cNvSpPr/>
          <p:nvPr/>
        </p:nvSpPr>
        <p:spPr>
          <a:xfrm>
            <a:off x="7183364" y="64270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7E04A9-4971-839F-CC76-F6B09BC36778}"/>
              </a:ext>
            </a:extLst>
          </p:cNvPr>
          <p:cNvSpPr/>
          <p:nvPr/>
        </p:nvSpPr>
        <p:spPr>
          <a:xfrm>
            <a:off x="7613132" y="64270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04D567-0D70-B6DD-DFCB-4EB325BA3310}"/>
              </a:ext>
            </a:extLst>
          </p:cNvPr>
          <p:cNvSpPr/>
          <p:nvPr/>
        </p:nvSpPr>
        <p:spPr>
          <a:xfrm>
            <a:off x="8042900" y="642708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E0B5DC4-9670-31CA-3279-DFE5D3D02DED}"/>
              </a:ext>
            </a:extLst>
          </p:cNvPr>
          <p:cNvSpPr/>
          <p:nvPr/>
        </p:nvSpPr>
        <p:spPr>
          <a:xfrm>
            <a:off x="6323828" y="126017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3CC2C9B-CBB6-DA51-226E-8C5B82F3CA9F}"/>
              </a:ext>
            </a:extLst>
          </p:cNvPr>
          <p:cNvSpPr/>
          <p:nvPr/>
        </p:nvSpPr>
        <p:spPr>
          <a:xfrm>
            <a:off x="6753596" y="126017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0DF548F-5A15-A2B8-07AE-E13C091C5505}"/>
              </a:ext>
            </a:extLst>
          </p:cNvPr>
          <p:cNvSpPr/>
          <p:nvPr/>
        </p:nvSpPr>
        <p:spPr>
          <a:xfrm>
            <a:off x="7183364" y="126017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A8FA7E-5A25-EECC-CBE6-E7F958253BD2}"/>
              </a:ext>
            </a:extLst>
          </p:cNvPr>
          <p:cNvSpPr/>
          <p:nvPr/>
        </p:nvSpPr>
        <p:spPr>
          <a:xfrm>
            <a:off x="7613132" y="126017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C1CBBB-547F-C688-4BAE-04E170AA30B6}"/>
              </a:ext>
            </a:extLst>
          </p:cNvPr>
          <p:cNvSpPr/>
          <p:nvPr/>
        </p:nvSpPr>
        <p:spPr>
          <a:xfrm>
            <a:off x="8042900" y="126017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89BE3B9-16B1-323D-9423-AEA0750BB60A}"/>
              </a:ext>
            </a:extLst>
          </p:cNvPr>
          <p:cNvSpPr/>
          <p:nvPr/>
        </p:nvSpPr>
        <p:spPr>
          <a:xfrm>
            <a:off x="6323828" y="168994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12647E-B1F5-5A99-4121-76F2E143FF86}"/>
              </a:ext>
            </a:extLst>
          </p:cNvPr>
          <p:cNvSpPr/>
          <p:nvPr/>
        </p:nvSpPr>
        <p:spPr>
          <a:xfrm>
            <a:off x="6753596" y="168994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7ABFCE-E968-C5B5-5EA5-3A24523449B2}"/>
              </a:ext>
            </a:extLst>
          </p:cNvPr>
          <p:cNvSpPr/>
          <p:nvPr/>
        </p:nvSpPr>
        <p:spPr>
          <a:xfrm>
            <a:off x="7183364" y="168994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D0413BC-E1D0-3E87-14E2-D5782450A1A9}"/>
              </a:ext>
            </a:extLst>
          </p:cNvPr>
          <p:cNvSpPr/>
          <p:nvPr/>
        </p:nvSpPr>
        <p:spPr>
          <a:xfrm>
            <a:off x="7613132" y="168994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EC3F02B-6141-3927-0C79-AAE2AA2BC994}"/>
              </a:ext>
            </a:extLst>
          </p:cNvPr>
          <p:cNvSpPr/>
          <p:nvPr/>
        </p:nvSpPr>
        <p:spPr>
          <a:xfrm>
            <a:off x="8042900" y="168994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77D1513-6579-2654-1EFA-FD2581A5D269}"/>
              </a:ext>
            </a:extLst>
          </p:cNvPr>
          <p:cNvSpPr/>
          <p:nvPr/>
        </p:nvSpPr>
        <p:spPr>
          <a:xfrm>
            <a:off x="6300216" y="2447717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D4EC43F-84C7-21BE-012A-B7042BB95388}"/>
              </a:ext>
            </a:extLst>
          </p:cNvPr>
          <p:cNvSpPr/>
          <p:nvPr/>
        </p:nvSpPr>
        <p:spPr>
          <a:xfrm>
            <a:off x="6729984" y="2447717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9C60ED3-289C-8EBB-13CB-1852D7279F01}"/>
              </a:ext>
            </a:extLst>
          </p:cNvPr>
          <p:cNvSpPr/>
          <p:nvPr/>
        </p:nvSpPr>
        <p:spPr>
          <a:xfrm>
            <a:off x="7159752" y="2447717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A8DB862-E2A4-17C8-5ED8-247411AB01C4}"/>
              </a:ext>
            </a:extLst>
          </p:cNvPr>
          <p:cNvSpPr/>
          <p:nvPr/>
        </p:nvSpPr>
        <p:spPr>
          <a:xfrm>
            <a:off x="7589520" y="2447717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8D75567-7895-690A-BC60-3A3722CEFD32}"/>
              </a:ext>
            </a:extLst>
          </p:cNvPr>
          <p:cNvSpPr/>
          <p:nvPr/>
        </p:nvSpPr>
        <p:spPr>
          <a:xfrm>
            <a:off x="8019288" y="2447717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F142C71-BB02-F88E-71FF-3BDD0D349AFC}"/>
              </a:ext>
            </a:extLst>
          </p:cNvPr>
          <p:cNvSpPr/>
          <p:nvPr/>
        </p:nvSpPr>
        <p:spPr>
          <a:xfrm>
            <a:off x="6300216" y="2877484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B02B70D-7DE3-1B2F-91A5-4047FB3F476D}"/>
              </a:ext>
            </a:extLst>
          </p:cNvPr>
          <p:cNvSpPr/>
          <p:nvPr/>
        </p:nvSpPr>
        <p:spPr>
          <a:xfrm>
            <a:off x="6729984" y="2877484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7254C69-FA74-7876-FC65-7FC8267BF4CB}"/>
              </a:ext>
            </a:extLst>
          </p:cNvPr>
          <p:cNvSpPr/>
          <p:nvPr/>
        </p:nvSpPr>
        <p:spPr>
          <a:xfrm>
            <a:off x="7159752" y="2877484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38EBA21-44F7-8D6F-D71D-93A5FB806B37}"/>
              </a:ext>
            </a:extLst>
          </p:cNvPr>
          <p:cNvSpPr/>
          <p:nvPr/>
        </p:nvSpPr>
        <p:spPr>
          <a:xfrm>
            <a:off x="7589520" y="2877484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5730206-96C1-6D22-B834-965CAF1857B2}"/>
              </a:ext>
            </a:extLst>
          </p:cNvPr>
          <p:cNvSpPr/>
          <p:nvPr/>
        </p:nvSpPr>
        <p:spPr>
          <a:xfrm>
            <a:off x="8019288" y="2877484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A0C692F-C3A0-9A28-F910-6A560961DEBB}"/>
              </a:ext>
            </a:extLst>
          </p:cNvPr>
          <p:cNvSpPr/>
          <p:nvPr/>
        </p:nvSpPr>
        <p:spPr>
          <a:xfrm>
            <a:off x="6323828" y="3744469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E555FE2-191D-A07C-7729-68B9C9976FE5}"/>
              </a:ext>
            </a:extLst>
          </p:cNvPr>
          <p:cNvSpPr/>
          <p:nvPr/>
        </p:nvSpPr>
        <p:spPr>
          <a:xfrm>
            <a:off x="6753596" y="3744469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DFCD15E-8C39-2093-C2A4-DD16FE6B8762}"/>
              </a:ext>
            </a:extLst>
          </p:cNvPr>
          <p:cNvSpPr/>
          <p:nvPr/>
        </p:nvSpPr>
        <p:spPr>
          <a:xfrm>
            <a:off x="7183364" y="3744469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6D17B5A-4BD6-2523-9ABD-60BF35E38CE5}"/>
              </a:ext>
            </a:extLst>
          </p:cNvPr>
          <p:cNvSpPr/>
          <p:nvPr/>
        </p:nvSpPr>
        <p:spPr>
          <a:xfrm>
            <a:off x="7613132" y="3744469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2F22A70-2F2C-04C9-8176-DEFA4C800F26}"/>
              </a:ext>
            </a:extLst>
          </p:cNvPr>
          <p:cNvSpPr/>
          <p:nvPr/>
        </p:nvSpPr>
        <p:spPr>
          <a:xfrm>
            <a:off x="8042900" y="3744469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16925EB-0B48-841D-E74F-9A20F257AC26}"/>
              </a:ext>
            </a:extLst>
          </p:cNvPr>
          <p:cNvSpPr/>
          <p:nvPr/>
        </p:nvSpPr>
        <p:spPr>
          <a:xfrm>
            <a:off x="6323828" y="4174236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03B3204-09EF-6FAE-74CD-93A165CB9744}"/>
              </a:ext>
            </a:extLst>
          </p:cNvPr>
          <p:cNvSpPr/>
          <p:nvPr/>
        </p:nvSpPr>
        <p:spPr>
          <a:xfrm>
            <a:off x="6753596" y="4174236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D283570-D1D3-F0D1-2716-F9B68AB3DA18}"/>
              </a:ext>
            </a:extLst>
          </p:cNvPr>
          <p:cNvSpPr/>
          <p:nvPr/>
        </p:nvSpPr>
        <p:spPr>
          <a:xfrm>
            <a:off x="7183364" y="4174236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B0E3704-D67A-3769-7AD7-758E3A48EFFA}"/>
              </a:ext>
            </a:extLst>
          </p:cNvPr>
          <p:cNvSpPr/>
          <p:nvPr/>
        </p:nvSpPr>
        <p:spPr>
          <a:xfrm>
            <a:off x="7613132" y="4174236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CF72CAF-4390-D8DF-1E80-09BC39CBC95A}"/>
              </a:ext>
            </a:extLst>
          </p:cNvPr>
          <p:cNvSpPr/>
          <p:nvPr/>
        </p:nvSpPr>
        <p:spPr>
          <a:xfrm>
            <a:off x="8042900" y="4174236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</a:t>
            </a: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(Support)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39" y="914399"/>
            <a:ext cx="4948247" cy="3884104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637182" cy="33262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Using your cubes, count this many cubes </a:t>
            </a:r>
            <a:endParaRPr lang="en-US" sz="20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Read number cards 4, 5, 6 with adult support.</a:t>
            </a:r>
            <a:endParaRPr lang="en-US" sz="20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Circle number seven: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5   3    2    7  9</a:t>
            </a:r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Match number 8 to the correct ten frame.</a:t>
            </a:r>
            <a:endParaRPr lang="en-US" sz="20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Order number cards 0–5.</a:t>
            </a:r>
          </a:p>
          <a:p>
            <a:pPr marL="0" indent="0" algn="l">
              <a:lnSpc>
                <a:spcPct val="115000"/>
              </a:lnSpc>
              <a:buNone/>
            </a:pPr>
            <a:endParaRPr lang="en-US" sz="3200" b="1" dirty="0">
              <a:solidFill>
                <a:srgbClr val="0A1F44"/>
              </a:solidFill>
              <a:latin typeface="Comic Sans MS" pitchFamily="34" charset="0"/>
            </a:endParaRPr>
          </a:p>
          <a:p>
            <a:pPr marL="0" indent="0" algn="l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70C0"/>
                </a:solidFill>
                <a:latin typeface="Comic Sans MS" pitchFamily="34" charset="0"/>
              </a:rPr>
              <a:t> 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Card2">
            <a:extLst>
              <a:ext uri="{FF2B5EF4-FFF2-40B4-BE49-F238E27FC236}">
                <a16:creationId xmlns:a16="http://schemas.microsoft.com/office/drawing/2014/main" id="{B3A03FD7-E374-5516-BD5A-3442CE8B2F07}"/>
              </a:ext>
            </a:extLst>
          </p:cNvPr>
          <p:cNvSpPr/>
          <p:nvPr/>
        </p:nvSpPr>
        <p:spPr>
          <a:xfrm>
            <a:off x="7871908" y="1093291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FFBA"/>
          </a:solidFill>
          <a:ln w="12700">
            <a:solidFill>
              <a:srgbClr val="E8E89B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2</a:t>
            </a:r>
          </a:p>
        </p:txBody>
      </p:sp>
      <p:sp>
        <p:nvSpPr>
          <p:cNvPr id="9" name="Card3">
            <a:extLst>
              <a:ext uri="{FF2B5EF4-FFF2-40B4-BE49-F238E27FC236}">
                <a16:creationId xmlns:a16="http://schemas.microsoft.com/office/drawing/2014/main" id="{47639A38-0198-7DCE-EDC5-90E5A72AAF26}"/>
              </a:ext>
            </a:extLst>
          </p:cNvPr>
          <p:cNvSpPr/>
          <p:nvPr/>
        </p:nvSpPr>
        <p:spPr>
          <a:xfrm>
            <a:off x="5384661" y="1076465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FFC9"/>
          </a:solidFill>
          <a:ln w="12700">
            <a:solidFill>
              <a:srgbClr val="92E8A5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3</a:t>
            </a:r>
          </a:p>
        </p:txBody>
      </p:sp>
      <p:sp>
        <p:nvSpPr>
          <p:cNvPr id="16" name="Card6">
            <a:extLst>
              <a:ext uri="{FF2B5EF4-FFF2-40B4-BE49-F238E27FC236}">
                <a16:creationId xmlns:a16="http://schemas.microsoft.com/office/drawing/2014/main" id="{34830EE7-D7D4-1D59-7836-A34B25EB9C4C}"/>
              </a:ext>
            </a:extLst>
          </p:cNvPr>
          <p:cNvSpPr/>
          <p:nvPr/>
        </p:nvSpPr>
        <p:spPr>
          <a:xfrm>
            <a:off x="6121036" y="1093291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18" name="Card8">
            <a:extLst>
              <a:ext uri="{FF2B5EF4-FFF2-40B4-BE49-F238E27FC236}">
                <a16:creationId xmlns:a16="http://schemas.microsoft.com/office/drawing/2014/main" id="{85E1707A-6D90-F22A-9981-366FD354F769}"/>
              </a:ext>
            </a:extLst>
          </p:cNvPr>
          <p:cNvSpPr/>
          <p:nvPr/>
        </p:nvSpPr>
        <p:spPr>
          <a:xfrm>
            <a:off x="6568014" y="1901030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19" name="Card9">
            <a:extLst>
              <a:ext uri="{FF2B5EF4-FFF2-40B4-BE49-F238E27FC236}">
                <a16:creationId xmlns:a16="http://schemas.microsoft.com/office/drawing/2014/main" id="{4D6C788D-B54F-DDE3-12C0-E87B2DD19B3D}"/>
              </a:ext>
            </a:extLst>
          </p:cNvPr>
          <p:cNvSpPr/>
          <p:nvPr/>
        </p:nvSpPr>
        <p:spPr>
          <a:xfrm>
            <a:off x="5763150" y="1901030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21" name="Card10">
            <a:extLst>
              <a:ext uri="{FF2B5EF4-FFF2-40B4-BE49-F238E27FC236}">
                <a16:creationId xmlns:a16="http://schemas.microsoft.com/office/drawing/2014/main" id="{FC2968CD-6397-9D72-6256-2922B9052312}"/>
              </a:ext>
            </a:extLst>
          </p:cNvPr>
          <p:cNvSpPr/>
          <p:nvPr/>
        </p:nvSpPr>
        <p:spPr>
          <a:xfrm>
            <a:off x="6878015" y="1093291"/>
            <a:ext cx="856914" cy="700000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/>
            <a:r>
              <a:rPr lang="en-US" sz="3200" b="1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D8B0E5-7D31-1B1F-F748-F10BF1A457F5}"/>
              </a:ext>
            </a:extLst>
          </p:cNvPr>
          <p:cNvSpPr/>
          <p:nvPr/>
        </p:nvSpPr>
        <p:spPr>
          <a:xfrm>
            <a:off x="4953101" y="285453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6BDC82-AAB4-B434-0B3E-1D157F06C651}"/>
              </a:ext>
            </a:extLst>
          </p:cNvPr>
          <p:cNvSpPr/>
          <p:nvPr/>
        </p:nvSpPr>
        <p:spPr>
          <a:xfrm>
            <a:off x="5382869" y="285453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EE95DF-DC1A-2AC3-8434-4151AA05E362}"/>
              </a:ext>
            </a:extLst>
          </p:cNvPr>
          <p:cNvSpPr/>
          <p:nvPr/>
        </p:nvSpPr>
        <p:spPr>
          <a:xfrm>
            <a:off x="5812637" y="285453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352DDF-5371-3A5B-2E61-029AA90AF907}"/>
              </a:ext>
            </a:extLst>
          </p:cNvPr>
          <p:cNvSpPr/>
          <p:nvPr/>
        </p:nvSpPr>
        <p:spPr>
          <a:xfrm>
            <a:off x="6242405" y="285453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8E9750-8D64-4439-37BA-E7A0D62FDFCB}"/>
              </a:ext>
            </a:extLst>
          </p:cNvPr>
          <p:cNvSpPr/>
          <p:nvPr/>
        </p:nvSpPr>
        <p:spPr>
          <a:xfrm>
            <a:off x="6672173" y="285453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E06F8F-6721-0975-0D81-D011C3CA3028}"/>
              </a:ext>
            </a:extLst>
          </p:cNvPr>
          <p:cNvSpPr/>
          <p:nvPr/>
        </p:nvSpPr>
        <p:spPr>
          <a:xfrm>
            <a:off x="4953101" y="3284302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94DDAC-E66F-AF6D-E34F-4472CCF1898F}"/>
              </a:ext>
            </a:extLst>
          </p:cNvPr>
          <p:cNvSpPr/>
          <p:nvPr/>
        </p:nvSpPr>
        <p:spPr>
          <a:xfrm>
            <a:off x="5382869" y="3284302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31DE85-DBD1-07EA-0E53-8080F88D7327}"/>
              </a:ext>
            </a:extLst>
          </p:cNvPr>
          <p:cNvSpPr/>
          <p:nvPr/>
        </p:nvSpPr>
        <p:spPr>
          <a:xfrm>
            <a:off x="5812637" y="3284302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9EED294-6D4E-13C3-5004-C0A22F1A805A}"/>
              </a:ext>
            </a:extLst>
          </p:cNvPr>
          <p:cNvSpPr/>
          <p:nvPr/>
        </p:nvSpPr>
        <p:spPr>
          <a:xfrm>
            <a:off x="6242405" y="3284302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B355652-4DA4-4508-AB65-7F122B5CB2C5}"/>
              </a:ext>
            </a:extLst>
          </p:cNvPr>
          <p:cNvSpPr/>
          <p:nvPr/>
        </p:nvSpPr>
        <p:spPr>
          <a:xfrm>
            <a:off x="6672173" y="3284302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1B8C26-34B7-7B52-2D62-822830F4139C}"/>
              </a:ext>
            </a:extLst>
          </p:cNvPr>
          <p:cNvSpPr/>
          <p:nvPr/>
        </p:nvSpPr>
        <p:spPr>
          <a:xfrm>
            <a:off x="3933346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3C1B7C-E4E6-5574-82CD-5F51DDC0A01A}"/>
              </a:ext>
            </a:extLst>
          </p:cNvPr>
          <p:cNvSpPr/>
          <p:nvPr/>
        </p:nvSpPr>
        <p:spPr>
          <a:xfrm>
            <a:off x="4363114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5D01BD-7DCD-DDE7-D9D2-D29E9EB2BC4A}"/>
              </a:ext>
            </a:extLst>
          </p:cNvPr>
          <p:cNvSpPr/>
          <p:nvPr/>
        </p:nvSpPr>
        <p:spPr>
          <a:xfrm>
            <a:off x="4792882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C764316-7F8C-EAA1-6666-2AA5A957D2B5}"/>
              </a:ext>
            </a:extLst>
          </p:cNvPr>
          <p:cNvSpPr/>
          <p:nvPr/>
        </p:nvSpPr>
        <p:spPr>
          <a:xfrm>
            <a:off x="5222650" y="4155948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3214366-B672-41DB-8760-75F23121EABF}"/>
              </a:ext>
            </a:extLst>
          </p:cNvPr>
          <p:cNvSpPr/>
          <p:nvPr/>
        </p:nvSpPr>
        <p:spPr>
          <a:xfrm>
            <a:off x="5652418" y="4155948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4812E55-40A4-6B14-6C6C-77E38104C569}"/>
              </a:ext>
            </a:extLst>
          </p:cNvPr>
          <p:cNvSpPr/>
          <p:nvPr/>
        </p:nvSpPr>
        <p:spPr>
          <a:xfrm>
            <a:off x="3933346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0CBF4B9-27F3-2CF9-E451-FD98D1EDA35E}"/>
              </a:ext>
            </a:extLst>
          </p:cNvPr>
          <p:cNvSpPr/>
          <p:nvPr/>
        </p:nvSpPr>
        <p:spPr>
          <a:xfrm>
            <a:off x="4363114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33A061B-1A3E-530D-BA03-8B80CC7F8E83}"/>
              </a:ext>
            </a:extLst>
          </p:cNvPr>
          <p:cNvSpPr/>
          <p:nvPr/>
        </p:nvSpPr>
        <p:spPr>
          <a:xfrm>
            <a:off x="4792882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C262CE-BA1C-2524-D4F7-C36FC92805C0}"/>
              </a:ext>
            </a:extLst>
          </p:cNvPr>
          <p:cNvSpPr/>
          <p:nvPr/>
        </p:nvSpPr>
        <p:spPr>
          <a:xfrm>
            <a:off x="5222650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7666D72-3310-5A20-B49F-C33B39885074}"/>
              </a:ext>
            </a:extLst>
          </p:cNvPr>
          <p:cNvSpPr/>
          <p:nvPr/>
        </p:nvSpPr>
        <p:spPr>
          <a:xfrm>
            <a:off x="5652418" y="458571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DD6004-E9D7-305C-52A5-6A261C265330}"/>
              </a:ext>
            </a:extLst>
          </p:cNvPr>
          <p:cNvSpPr/>
          <p:nvPr/>
        </p:nvSpPr>
        <p:spPr>
          <a:xfrm>
            <a:off x="6328478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B93E41F-DD1B-82A3-541D-E70FDDAC6208}"/>
              </a:ext>
            </a:extLst>
          </p:cNvPr>
          <p:cNvSpPr/>
          <p:nvPr/>
        </p:nvSpPr>
        <p:spPr>
          <a:xfrm>
            <a:off x="6758246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7C531D1-BF17-3177-3749-BD1AAAC1E6B2}"/>
              </a:ext>
            </a:extLst>
          </p:cNvPr>
          <p:cNvSpPr/>
          <p:nvPr/>
        </p:nvSpPr>
        <p:spPr>
          <a:xfrm>
            <a:off x="7188014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7F463D1-0EDE-DEE5-8948-1E22734BDCD8}"/>
              </a:ext>
            </a:extLst>
          </p:cNvPr>
          <p:cNvSpPr/>
          <p:nvPr/>
        </p:nvSpPr>
        <p:spPr>
          <a:xfrm>
            <a:off x="7617782" y="4155948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A66FA21-C20D-4AD6-A9EA-3C729838B37A}"/>
              </a:ext>
            </a:extLst>
          </p:cNvPr>
          <p:cNvSpPr/>
          <p:nvPr/>
        </p:nvSpPr>
        <p:spPr>
          <a:xfrm>
            <a:off x="8047550" y="4155948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8053D75-BC09-BEDB-3EEA-93BACC6A9EAB}"/>
              </a:ext>
            </a:extLst>
          </p:cNvPr>
          <p:cNvSpPr/>
          <p:nvPr/>
        </p:nvSpPr>
        <p:spPr>
          <a:xfrm>
            <a:off x="6328478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281A246-53C5-98FA-D45B-BD332694BACC}"/>
              </a:ext>
            </a:extLst>
          </p:cNvPr>
          <p:cNvSpPr/>
          <p:nvPr/>
        </p:nvSpPr>
        <p:spPr>
          <a:xfrm>
            <a:off x="6758246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A08A5C3-7725-A9B1-3B3D-115D9D192C2E}"/>
              </a:ext>
            </a:extLst>
          </p:cNvPr>
          <p:cNvSpPr/>
          <p:nvPr/>
        </p:nvSpPr>
        <p:spPr>
          <a:xfrm>
            <a:off x="7188014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EE7FF93-4329-BAA5-5437-9805C98C5AF2}"/>
              </a:ext>
            </a:extLst>
          </p:cNvPr>
          <p:cNvSpPr/>
          <p:nvPr/>
        </p:nvSpPr>
        <p:spPr>
          <a:xfrm>
            <a:off x="7617782" y="4585715"/>
            <a:ext cx="384048" cy="3840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74FC349-1379-2D3B-61E5-87272F037D29}"/>
              </a:ext>
            </a:extLst>
          </p:cNvPr>
          <p:cNvSpPr/>
          <p:nvPr/>
        </p:nvSpPr>
        <p:spPr>
          <a:xfrm>
            <a:off x="8047550" y="4585715"/>
            <a:ext cx="384048" cy="384048"/>
          </a:xfrm>
          <a:prstGeom prst="rect">
            <a:avLst/>
          </a:prstGeom>
          <a:noFill/>
          <a:ln w="15875" cap="flat" cmpd="sng" algn="ctr">
            <a:solidFill>
              <a:srgbClr val="00206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2- Core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4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Read and match numbers 0–10 to the correct amount with cubes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Find the missing number in 3, 4, __, 6.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Sort number cards 0- 10 into correct order.</a:t>
            </a:r>
            <a:endParaRPr lang="en-US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Choose the number that shows one less than 9.</a:t>
            </a:r>
            <a:endParaRPr lang="en-US" dirty="0"/>
          </a:p>
        </p:txBody>
      </p:sp>
      <p:pic>
        <p:nvPicPr>
          <p:cNvPr id="20" name="Group2Image"/>
          <p:cNvPicPr>
            <a:picLocks noChangeAspect="1"/>
          </p:cNvPicPr>
          <p:nvPr/>
        </p:nvPicPr>
        <p:blipFill>
          <a:blip r:embed="rId3"/>
          <a:srcRect t="19048" r="54305" b="26455"/>
          <a:stretch>
            <a:fillRect/>
          </a:stretch>
        </p:blipFill>
        <p:spPr>
          <a:xfrm>
            <a:off x="4891295" y="822960"/>
            <a:ext cx="1233969" cy="693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Card0">
            <a:extLst>
              <a:ext uri="{FF2B5EF4-FFF2-40B4-BE49-F238E27FC236}">
                <a16:creationId xmlns:a16="http://schemas.microsoft.com/office/drawing/2014/main" id="{F167C3E3-4695-B9D8-6B37-A4A7AE318BA6}"/>
              </a:ext>
            </a:extLst>
          </p:cNvPr>
          <p:cNvSpPr/>
          <p:nvPr/>
        </p:nvSpPr>
        <p:spPr>
          <a:xfrm>
            <a:off x="6144000" y="2880360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FFB3BA"/>
          </a:solidFill>
          <a:ln w="12700">
            <a:solidFill>
              <a:srgbClr val="E8929B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0</a:t>
            </a:r>
          </a:p>
        </p:txBody>
      </p:sp>
      <p:sp>
        <p:nvSpPr>
          <p:cNvPr id="7" name="Card1">
            <a:extLst>
              <a:ext uri="{FF2B5EF4-FFF2-40B4-BE49-F238E27FC236}">
                <a16:creationId xmlns:a16="http://schemas.microsoft.com/office/drawing/2014/main" id="{E2D0709A-0B47-2A0F-9FB3-D2F863B667FD}"/>
              </a:ext>
            </a:extLst>
          </p:cNvPr>
          <p:cNvSpPr/>
          <p:nvPr/>
        </p:nvSpPr>
        <p:spPr>
          <a:xfrm>
            <a:off x="6687764" y="3538272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FFDFBA"/>
          </a:solidFill>
          <a:ln w="12700">
            <a:solidFill>
              <a:srgbClr val="E8C89B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1</a:t>
            </a:r>
          </a:p>
        </p:txBody>
      </p:sp>
      <p:sp>
        <p:nvSpPr>
          <p:cNvPr id="8" name="Card2">
            <a:extLst>
              <a:ext uri="{FF2B5EF4-FFF2-40B4-BE49-F238E27FC236}">
                <a16:creationId xmlns:a16="http://schemas.microsoft.com/office/drawing/2014/main" id="{F6D4057C-045E-44D9-8764-65F17181ED5D}"/>
              </a:ext>
            </a:extLst>
          </p:cNvPr>
          <p:cNvSpPr/>
          <p:nvPr/>
        </p:nvSpPr>
        <p:spPr>
          <a:xfrm>
            <a:off x="7589496" y="2852144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FFFFBA"/>
          </a:solidFill>
          <a:ln w="12700">
            <a:solidFill>
              <a:srgbClr val="E8E89B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2</a:t>
            </a:r>
          </a:p>
        </p:txBody>
      </p:sp>
      <p:sp>
        <p:nvSpPr>
          <p:cNvPr id="9" name="Card3">
            <a:extLst>
              <a:ext uri="{FF2B5EF4-FFF2-40B4-BE49-F238E27FC236}">
                <a16:creationId xmlns:a16="http://schemas.microsoft.com/office/drawing/2014/main" id="{5B6B2487-FB9F-946E-2660-7422AF83E215}"/>
              </a:ext>
            </a:extLst>
          </p:cNvPr>
          <p:cNvSpPr/>
          <p:nvPr/>
        </p:nvSpPr>
        <p:spPr>
          <a:xfrm>
            <a:off x="6862493" y="2571750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BAFFC9"/>
          </a:solidFill>
          <a:ln w="12700">
            <a:solidFill>
              <a:srgbClr val="92E8A5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3</a:t>
            </a:r>
          </a:p>
        </p:txBody>
      </p:sp>
      <p:sp>
        <p:nvSpPr>
          <p:cNvPr id="10" name="Card4">
            <a:extLst>
              <a:ext uri="{FF2B5EF4-FFF2-40B4-BE49-F238E27FC236}">
                <a16:creationId xmlns:a16="http://schemas.microsoft.com/office/drawing/2014/main" id="{B6F3EFE3-2A26-51E0-C4C1-2C5CC80D4445}"/>
              </a:ext>
            </a:extLst>
          </p:cNvPr>
          <p:cNvSpPr/>
          <p:nvPr/>
        </p:nvSpPr>
        <p:spPr>
          <a:xfrm>
            <a:off x="7100358" y="4215156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  <p:sp>
        <p:nvSpPr>
          <p:cNvPr id="11" name="Card5">
            <a:extLst>
              <a:ext uri="{FF2B5EF4-FFF2-40B4-BE49-F238E27FC236}">
                <a16:creationId xmlns:a16="http://schemas.microsoft.com/office/drawing/2014/main" id="{929CCEE7-0CAD-5C3E-3D31-888FCC2BCBA6}"/>
              </a:ext>
            </a:extLst>
          </p:cNvPr>
          <p:cNvSpPr/>
          <p:nvPr/>
        </p:nvSpPr>
        <p:spPr>
          <a:xfrm>
            <a:off x="8197536" y="3282589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E0BBE4"/>
          </a:solidFill>
          <a:ln w="12700">
            <a:solidFill>
              <a:srgbClr val="C89ACE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5</a:t>
            </a:r>
          </a:p>
        </p:txBody>
      </p:sp>
      <p:sp>
        <p:nvSpPr>
          <p:cNvPr id="13" name="Card6">
            <a:extLst>
              <a:ext uri="{FF2B5EF4-FFF2-40B4-BE49-F238E27FC236}">
                <a16:creationId xmlns:a16="http://schemas.microsoft.com/office/drawing/2014/main" id="{F6A43D95-CED1-84F8-D3D4-00F23D266D97}"/>
              </a:ext>
            </a:extLst>
          </p:cNvPr>
          <p:cNvSpPr/>
          <p:nvPr/>
        </p:nvSpPr>
        <p:spPr>
          <a:xfrm>
            <a:off x="6125264" y="2060385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14" name="Card7">
            <a:extLst>
              <a:ext uri="{FF2B5EF4-FFF2-40B4-BE49-F238E27FC236}">
                <a16:creationId xmlns:a16="http://schemas.microsoft.com/office/drawing/2014/main" id="{3657427A-09FC-9765-824B-844F7DCA5FD2}"/>
              </a:ext>
            </a:extLst>
          </p:cNvPr>
          <p:cNvSpPr/>
          <p:nvPr/>
        </p:nvSpPr>
        <p:spPr>
          <a:xfrm>
            <a:off x="7529862" y="3538272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B5EAD7"/>
          </a:solidFill>
          <a:ln w="12700">
            <a:solidFill>
              <a:srgbClr val="8ED4B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7</a:t>
            </a:r>
          </a:p>
        </p:txBody>
      </p:sp>
      <p:sp>
        <p:nvSpPr>
          <p:cNvPr id="15" name="Card8">
            <a:extLst>
              <a:ext uri="{FF2B5EF4-FFF2-40B4-BE49-F238E27FC236}">
                <a16:creationId xmlns:a16="http://schemas.microsoft.com/office/drawing/2014/main" id="{E2D831AD-3C90-649B-023B-BA1BE6B8F874}"/>
              </a:ext>
            </a:extLst>
          </p:cNvPr>
          <p:cNvSpPr/>
          <p:nvPr/>
        </p:nvSpPr>
        <p:spPr>
          <a:xfrm>
            <a:off x="6839496" y="1837552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C7CEEA"/>
          </a:solidFill>
          <a:ln w="12700">
            <a:solidFill>
              <a:srgbClr val="A5AECE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8</a:t>
            </a:r>
          </a:p>
        </p:txBody>
      </p:sp>
      <p:sp>
        <p:nvSpPr>
          <p:cNvPr id="16" name="Card9">
            <a:extLst>
              <a:ext uri="{FF2B5EF4-FFF2-40B4-BE49-F238E27FC236}">
                <a16:creationId xmlns:a16="http://schemas.microsoft.com/office/drawing/2014/main" id="{D1BF60CE-57DF-239E-7CDE-5B2594684266}"/>
              </a:ext>
            </a:extLst>
          </p:cNvPr>
          <p:cNvSpPr/>
          <p:nvPr/>
        </p:nvSpPr>
        <p:spPr>
          <a:xfrm>
            <a:off x="7589496" y="1837552"/>
            <a:ext cx="429504" cy="511365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17" name="Card10">
            <a:extLst>
              <a:ext uri="{FF2B5EF4-FFF2-40B4-BE49-F238E27FC236}">
                <a16:creationId xmlns:a16="http://schemas.microsoft.com/office/drawing/2014/main" id="{F310E5CF-8BD7-80F4-C515-AE9A487079D8}"/>
              </a:ext>
            </a:extLst>
          </p:cNvPr>
          <p:cNvSpPr/>
          <p:nvPr/>
        </p:nvSpPr>
        <p:spPr>
          <a:xfrm>
            <a:off x="8197536" y="2316067"/>
            <a:ext cx="731712" cy="511365"/>
          </a:xfrm>
          <a:prstGeom prst="roundRect">
            <a:avLst>
              <a:gd name="adj" fmla="val 16667"/>
            </a:avLst>
          </a:prstGeom>
          <a:solidFill>
            <a:srgbClr val="B5B9FF"/>
          </a:solidFill>
          <a:ln w="12700">
            <a:solidFill>
              <a:srgbClr val="9498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200" b="1">
                <a:solidFill>
                  <a:srgbClr val="0A1F44"/>
                </a:solidFill>
                <a:latin typeface="Comic Sans MS" pitchFamily="34" charset="0"/>
              </a:rPr>
              <a:t>10</a:t>
            </a:r>
          </a:p>
        </p:txBody>
      </p:sp>
      <p:pic>
        <p:nvPicPr>
          <p:cNvPr id="18" name="Group1Image">
            <a:extLst>
              <a:ext uri="{FF2B5EF4-FFF2-40B4-BE49-F238E27FC236}">
                <a16:creationId xmlns:a16="http://schemas.microsoft.com/office/drawing/2014/main" id="{9E4B6144-06D3-A8D0-1A5E-2D9DF9867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040" y="4095357"/>
            <a:ext cx="1128960" cy="8424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Group 3 (Greater Depth)</a:t>
            </a:r>
            <a:endParaRPr lang="en-US" sz="3200"/>
          </a:p>
        </p:txBody>
      </p:sp>
      <p:sp>
        <p:nvSpPr>
          <p:cNvPr id="15" name="Shape BG"/>
          <p:cNvSpPr/>
          <p:nvPr/>
        </p:nvSpPr>
        <p:spPr>
          <a:xfrm>
            <a:off x="320040" y="914400"/>
            <a:ext cx="520000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Group Header"/>
          <p:cNvSpPr/>
          <p:nvPr/>
        </p:nvSpPr>
        <p:spPr>
          <a:xfrm>
            <a:off x="320040" y="987552"/>
            <a:ext cx="5200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Greater Depth</a:t>
            </a:r>
            <a:endParaRPr lang="en-US" sz="1300"/>
          </a:p>
        </p:txBody>
      </p:sp>
      <p:sp>
        <p:nvSpPr>
          <p:cNvPr id="3" name="Text 1"/>
          <p:cNvSpPr/>
          <p:nvPr/>
        </p:nvSpPr>
        <p:spPr>
          <a:xfrm>
            <a:off x="429768" y="1371600"/>
            <a:ext cx="48000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Explain how you know which number is which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Are these matches correct? Explain</a:t>
            </a:r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Find all numerals greater than 5 and order them from the greatest to the smallest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Make a riddle: “I am a numeral greater than 6 but less than 8.”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Order 0–10 and explain what comes before and after 5.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4869D35-DEE2-1186-5A21-6FA5659B58B7}"/>
              </a:ext>
            </a:extLst>
          </p:cNvPr>
          <p:cNvSpPr/>
          <p:nvPr/>
        </p:nvSpPr>
        <p:spPr>
          <a:xfrm>
            <a:off x="5877196" y="3067160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C0A25EB-BB04-4276-280D-0A41537088E1}"/>
              </a:ext>
            </a:extLst>
          </p:cNvPr>
          <p:cNvSpPr/>
          <p:nvPr/>
        </p:nvSpPr>
        <p:spPr>
          <a:xfrm>
            <a:off x="6306964" y="3067160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884DFB-D51B-DF5A-EECA-002CF7013BEC}"/>
              </a:ext>
            </a:extLst>
          </p:cNvPr>
          <p:cNvSpPr/>
          <p:nvPr/>
        </p:nvSpPr>
        <p:spPr>
          <a:xfrm>
            <a:off x="6736732" y="3067160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883130-20F6-3787-0F2C-EEB00BB8BF10}"/>
              </a:ext>
            </a:extLst>
          </p:cNvPr>
          <p:cNvSpPr/>
          <p:nvPr/>
        </p:nvSpPr>
        <p:spPr>
          <a:xfrm>
            <a:off x="7516752" y="3073871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EF5F1F7-9C9C-60D5-ACA3-48468DCC060D}"/>
              </a:ext>
            </a:extLst>
          </p:cNvPr>
          <p:cNvSpPr/>
          <p:nvPr/>
        </p:nvSpPr>
        <p:spPr>
          <a:xfrm>
            <a:off x="7946520" y="3073871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827682-8D02-F87E-0DE7-8A3D65F78D51}"/>
              </a:ext>
            </a:extLst>
          </p:cNvPr>
          <p:cNvSpPr/>
          <p:nvPr/>
        </p:nvSpPr>
        <p:spPr>
          <a:xfrm>
            <a:off x="8376288" y="3073871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D3BADC0-83E9-80C4-4740-D3C4A9D86D1D}"/>
              </a:ext>
            </a:extLst>
          </p:cNvPr>
          <p:cNvSpPr/>
          <p:nvPr/>
        </p:nvSpPr>
        <p:spPr>
          <a:xfrm>
            <a:off x="7516752" y="3503639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88AC663-EEA5-721E-46BE-69D6C21D67A4}"/>
              </a:ext>
            </a:extLst>
          </p:cNvPr>
          <p:cNvSpPr/>
          <p:nvPr/>
        </p:nvSpPr>
        <p:spPr>
          <a:xfrm>
            <a:off x="7946520" y="3503639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A23DF44-5693-B12F-6527-EB4985E47F9F}"/>
              </a:ext>
            </a:extLst>
          </p:cNvPr>
          <p:cNvSpPr/>
          <p:nvPr/>
        </p:nvSpPr>
        <p:spPr>
          <a:xfrm>
            <a:off x="8376288" y="3503639"/>
            <a:ext cx="320040" cy="32004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Card6">
            <a:extLst>
              <a:ext uri="{FF2B5EF4-FFF2-40B4-BE49-F238E27FC236}">
                <a16:creationId xmlns:a16="http://schemas.microsoft.com/office/drawing/2014/main" id="{E47889D8-B27C-CC7C-7E94-A9111F4750F4}"/>
              </a:ext>
            </a:extLst>
          </p:cNvPr>
          <p:cNvSpPr/>
          <p:nvPr/>
        </p:nvSpPr>
        <p:spPr>
          <a:xfrm>
            <a:off x="6121036" y="1093291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C8A2"/>
          </a:solidFill>
          <a:ln w="12700">
            <a:solidFill>
              <a:srgbClr val="E8AD82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6</a:t>
            </a:r>
          </a:p>
        </p:txBody>
      </p:sp>
      <p:sp>
        <p:nvSpPr>
          <p:cNvPr id="27" name="Card9">
            <a:extLst>
              <a:ext uri="{FF2B5EF4-FFF2-40B4-BE49-F238E27FC236}">
                <a16:creationId xmlns:a16="http://schemas.microsoft.com/office/drawing/2014/main" id="{1867AF59-6C82-9C54-E76A-9D4BFFACC74A}"/>
              </a:ext>
            </a:extLst>
          </p:cNvPr>
          <p:cNvSpPr/>
          <p:nvPr/>
        </p:nvSpPr>
        <p:spPr>
          <a:xfrm>
            <a:off x="6896752" y="1093291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FFDAC1"/>
          </a:solidFill>
          <a:ln w="12700">
            <a:solidFill>
              <a:srgbClr val="E8BFA0"/>
            </a:solidFill>
          </a:ln>
        </p:spPr>
        <p:txBody>
          <a:bodyPr wrap="square" rtlCol="0" anchor="ctr"/>
          <a:lstStyle/>
          <a:p>
            <a:pPr algn="ctr"/>
            <a:r>
              <a:rPr lang="en-US" sz="3600" b="1" dirty="0">
                <a:solidFill>
                  <a:srgbClr val="0A1F44"/>
                </a:solidFill>
                <a:latin typeface="Comic Sans MS" pitchFamily="34" charset="0"/>
              </a:rPr>
              <a:t>9</a:t>
            </a:r>
          </a:p>
        </p:txBody>
      </p:sp>
      <p:sp>
        <p:nvSpPr>
          <p:cNvPr id="28" name="Card3">
            <a:extLst>
              <a:ext uri="{FF2B5EF4-FFF2-40B4-BE49-F238E27FC236}">
                <a16:creationId xmlns:a16="http://schemas.microsoft.com/office/drawing/2014/main" id="{C23EC0F8-5C9C-1FB6-A7D2-674E6CC13B5E}"/>
              </a:ext>
            </a:extLst>
          </p:cNvPr>
          <p:cNvSpPr/>
          <p:nvPr/>
        </p:nvSpPr>
        <p:spPr>
          <a:xfrm>
            <a:off x="6146752" y="2159993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FFC9"/>
          </a:solidFill>
          <a:ln w="12700">
            <a:solidFill>
              <a:srgbClr val="92E8A5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3</a:t>
            </a:r>
          </a:p>
        </p:txBody>
      </p:sp>
      <p:sp>
        <p:nvSpPr>
          <p:cNvPr id="29" name="Card4">
            <a:extLst>
              <a:ext uri="{FF2B5EF4-FFF2-40B4-BE49-F238E27FC236}">
                <a16:creationId xmlns:a16="http://schemas.microsoft.com/office/drawing/2014/main" id="{4B10727D-303C-B8A1-201C-B376205DBCA7}"/>
              </a:ext>
            </a:extLst>
          </p:cNvPr>
          <p:cNvSpPr/>
          <p:nvPr/>
        </p:nvSpPr>
        <p:spPr>
          <a:xfrm>
            <a:off x="7634983" y="2172404"/>
            <a:ext cx="620000" cy="700000"/>
          </a:xfrm>
          <a:prstGeom prst="roundRect">
            <a:avLst>
              <a:gd name="adj" fmla="val 16667"/>
            </a:avLst>
          </a:prstGeom>
          <a:solidFill>
            <a:srgbClr val="BAE1FF"/>
          </a:solidFill>
          <a:ln w="12700">
            <a:solidFill>
              <a:srgbClr val="92C5E8"/>
            </a:solidFill>
          </a:ln>
        </p:spPr>
        <p:txBody>
          <a:bodyPr wrap="square" rtlCol="0" anchor="ctr"/>
          <a:lstStyle/>
          <a:p>
            <a:pPr algn="ctr" defTabSz="457200"/>
            <a:r>
              <a:rPr lang="en-US" sz="3600" b="1">
                <a:solidFill>
                  <a:srgbClr val="0A1F44"/>
                </a:solidFill>
                <a:latin typeface="Comic Sans MS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8" grpId="0" animBg="1"/>
      <p:bldP spid="19" grpId="0" animBg="1"/>
      <p:bldP spid="21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0000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pupil says the numeral 0 means there is nothing to count, so it is not a number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Do you agree?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or why not?</a:t>
            </a:r>
            <a:endParaRPr lang="en-US" sz="2400" dirty="0"/>
          </a:p>
        </p:txBody>
      </p:sp>
      <p:pic>
        <p:nvPicPr>
          <p:cNvPr id="20" name="Bears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886" y="3271706"/>
            <a:ext cx="2242990" cy="10876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1_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templateNEW</Template>
  <TotalTime>0</TotalTime>
  <Words>529</Words>
  <Application>Microsoft Office PowerPoint</Application>
  <PresentationFormat>On-screen Show (16:9)</PresentationFormat>
  <Paragraphs>139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Schoolbook</vt:lpstr>
      <vt:lpstr>Comic Sans MS</vt:lpstr>
      <vt:lpstr>Wingdings 2</vt:lpstr>
      <vt:lpstr>View</vt:lpstr>
      <vt:lpstr>1_View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2026-05-12T11:12:54Z</dcterms:created>
  <dcterms:modified xsi:type="dcterms:W3CDTF">2026-05-12T16:03:22Z</dcterms:modified>
</cp:coreProperties>
</file>