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63" r:id="rId2"/>
  </p:sldMasterIdLst>
  <p:notesMasterIdLst>
    <p:notesMasterId r:id="rId15"/>
  </p:notesMasterIdLst>
  <p:sldIdLst>
    <p:sldId id="256" r:id="rId3"/>
    <p:sldId id="296" r:id="rId4"/>
    <p:sldId id="257" r:id="rId5"/>
    <p:sldId id="258" r:id="rId6"/>
    <p:sldId id="260" r:id="rId7"/>
    <p:sldId id="261" r:id="rId8"/>
    <p:sldId id="262" r:id="rId9"/>
    <p:sldId id="264" r:id="rId10"/>
    <p:sldId id="266" r:id="rId11"/>
    <p:sldId id="267" r:id="rId12"/>
    <p:sldId id="269" r:id="rId13"/>
    <p:sldId id="268" r:id="rId14"/>
  </p:sldIdLst>
  <p:sldSz cx="9144000" cy="5143500" type="screen16x9"/>
  <p:notesSz cx="51435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514855-A817-430F-96D3-F495D0586204}" v="75" dt="2026-05-12T12:57:45.8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2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addSld delSld modSld modMainMaster">
      <pc:chgData name="Galina Doychinova" userId="0fb7927745f0c6c3" providerId="LiveId" clId="{403A5934-DEB0-4C53-872A-117AF44D2478}" dt="2026-05-12T12:57:45.895" v="888"/>
      <pc:docMkLst>
        <pc:docMk/>
      </pc:docMkLst>
      <pc:sldChg chg="modSp mod">
        <pc:chgData name="Galina Doychinova" userId="0fb7927745f0c6c3" providerId="LiveId" clId="{403A5934-DEB0-4C53-872A-117AF44D2478}" dt="2026-05-12T12:08:44.504" v="52" actId="26606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6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6"/>
            <ac:spMk id="5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12T12:08:44.504" v="52" actId="26606"/>
        <pc:sldMkLst>
          <pc:docMk/>
          <pc:sldMk cId="0" sldId="257"/>
        </pc:sldMkLst>
        <pc:spChg chg="mod">
          <ac:chgData name="Galina Doychinova" userId="0fb7927745f0c6c3" providerId="LiveId" clId="{403A5934-DEB0-4C53-872A-117AF44D2478}" dt="2026-05-12T11:19:48.016" v="40" actId="20577"/>
          <ac:spMkLst>
            <pc:docMk/>
            <pc:sldMk cId="0" sldId="25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12T12:08:44.504" v="52" actId="26606"/>
        <pc:sldMkLst>
          <pc:docMk/>
          <pc:sldMk cId="0" sldId="258"/>
        </pc:sldMkLst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8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8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8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8"/>
            <ac:spMk id="6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8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8"/>
            <ac:spMk id="8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8"/>
            <ac:spMk id="11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8"/>
            <ac:spMk id="1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8"/>
            <ac:spMk id="1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8"/>
            <ac:spMk id="14" creationId="{00000000-0000-0000-0000-000000000000}"/>
          </ac:spMkLst>
        </pc:spChg>
      </pc:sldChg>
      <pc:sldChg chg="addSp delSp modSp del mod">
        <pc:chgData name="Galina Doychinova" userId="0fb7927745f0c6c3" providerId="LiveId" clId="{403A5934-DEB0-4C53-872A-117AF44D2478}" dt="2026-05-12T12:51:10.485" v="840" actId="2696"/>
        <pc:sldMkLst>
          <pc:docMk/>
          <pc:sldMk cId="0" sldId="259"/>
        </pc:sldMkLst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21:13.391" v="221" actId="14100"/>
          <ac:spMkLst>
            <pc:docMk/>
            <pc:sldMk cId="0" sldId="259"/>
            <ac:spMk id="3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9"/>
            <ac:spMk id="4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9"/>
            <ac:spMk id="5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9"/>
            <ac:spMk id="6" creationId="{00000000-0000-0000-0000-000000000000}"/>
          </ac:spMkLst>
        </pc:spChg>
        <pc:picChg chg="add mod">
          <ac:chgData name="Galina Doychinova" userId="0fb7927745f0c6c3" providerId="LiveId" clId="{403A5934-DEB0-4C53-872A-117AF44D2478}" dt="2026-05-12T12:10:17.285" v="53" actId="14100"/>
          <ac:picMkLst>
            <pc:docMk/>
            <pc:sldMk cId="0" sldId="259"/>
            <ac:picMk id="20" creationId="{00000000-0000-0000-0000-000000000000}"/>
          </ac:picMkLst>
        </pc:picChg>
      </pc:sldChg>
      <pc:sldChg chg="addSp delSp modSp mod delAnim modAnim">
        <pc:chgData name="Galina Doychinova" userId="0fb7927745f0c6c3" providerId="LiveId" clId="{403A5934-DEB0-4C53-872A-117AF44D2478}" dt="2026-05-12T12:55:02.356" v="881"/>
        <pc:sldMkLst>
          <pc:docMk/>
          <pc:sldMk cId="0" sldId="260"/>
        </pc:sldMkLst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0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54:58.416" v="880" actId="1076"/>
          <ac:spMkLst>
            <pc:docMk/>
            <pc:sldMk cId="0" sldId="260"/>
            <ac:spMk id="3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0"/>
            <ac:spMk id="4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0"/>
            <ac:spMk id="5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2T12:54:29.812" v="871" actId="1076"/>
          <ac:spMkLst>
            <pc:docMk/>
            <pc:sldMk cId="0" sldId="260"/>
            <ac:spMk id="10" creationId="{07067DDE-EC06-B545-ED1C-6C82F3E03A62}"/>
          </ac:spMkLst>
        </pc:spChg>
        <pc:spChg chg="add mod">
          <ac:chgData name="Galina Doychinova" userId="0fb7927745f0c6c3" providerId="LiveId" clId="{403A5934-DEB0-4C53-872A-117AF44D2478}" dt="2026-05-12T12:54:44.832" v="877" actId="1076"/>
          <ac:spMkLst>
            <pc:docMk/>
            <pc:sldMk cId="0" sldId="260"/>
            <ac:spMk id="11" creationId="{AAD1297D-0FFC-E1EA-531C-7D81F4E45E61}"/>
          </ac:spMkLst>
        </pc:spChg>
        <pc:spChg chg="add mod">
          <ac:chgData name="Galina Doychinova" userId="0fb7927745f0c6c3" providerId="LiveId" clId="{403A5934-DEB0-4C53-872A-117AF44D2478}" dt="2026-05-12T12:54:37.495" v="875" actId="1076"/>
          <ac:spMkLst>
            <pc:docMk/>
            <pc:sldMk cId="0" sldId="260"/>
            <ac:spMk id="12" creationId="{9DC2358E-34A4-35D7-7C40-1CCEF4B1D03D}"/>
          </ac:spMkLst>
        </pc:spChg>
        <pc:spChg chg="add mod">
          <ac:chgData name="Galina Doychinova" userId="0fb7927745f0c6c3" providerId="LiveId" clId="{403A5934-DEB0-4C53-872A-117AF44D2478}" dt="2026-05-12T12:54:49.232" v="879" actId="1076"/>
          <ac:spMkLst>
            <pc:docMk/>
            <pc:sldMk cId="0" sldId="260"/>
            <ac:spMk id="13" creationId="{9B389EF5-98C6-4A33-65ED-92BB0D944339}"/>
          </ac:spMkLst>
        </pc:spChg>
        <pc:spChg chg="add mod">
          <ac:chgData name="Galina Doychinova" userId="0fb7927745f0c6c3" providerId="LiveId" clId="{403A5934-DEB0-4C53-872A-117AF44D2478}" dt="2026-05-12T12:54:33.645" v="873" actId="1076"/>
          <ac:spMkLst>
            <pc:docMk/>
            <pc:sldMk cId="0" sldId="260"/>
            <ac:spMk id="14" creationId="{8CB04F2D-BF82-3CAD-AD25-EF3034ADA443}"/>
          </ac:spMkLst>
        </pc:spChg>
        <pc:spChg chg="add mod">
          <ac:chgData name="Galina Doychinova" userId="0fb7927745f0c6c3" providerId="LiveId" clId="{403A5934-DEB0-4C53-872A-117AF44D2478}" dt="2026-05-12T12:54:46.819" v="878" actId="1076"/>
          <ac:spMkLst>
            <pc:docMk/>
            <pc:sldMk cId="0" sldId="260"/>
            <ac:spMk id="15" creationId="{09DEBE94-F6A2-21C4-D32D-BFFEA8C10635}"/>
          </ac:spMkLst>
        </pc:spChg>
        <pc:spChg chg="add mod">
          <ac:chgData name="Galina Doychinova" userId="0fb7927745f0c6c3" providerId="LiveId" clId="{403A5934-DEB0-4C53-872A-117AF44D2478}" dt="2026-05-12T12:54:28.012" v="870" actId="1076"/>
          <ac:spMkLst>
            <pc:docMk/>
            <pc:sldMk cId="0" sldId="260"/>
            <ac:spMk id="16" creationId="{A9804449-34A5-2784-1674-51F8EF2A4FB1}"/>
          </ac:spMkLst>
        </pc:spChg>
        <pc:picChg chg="add mod">
          <ac:chgData name="Galina Doychinova" userId="0fb7927745f0c6c3" providerId="LiveId" clId="{403A5934-DEB0-4C53-872A-117AF44D2478}" dt="2026-05-12T12:52:35.191" v="855" actId="1076"/>
          <ac:picMkLst>
            <pc:docMk/>
            <pc:sldMk cId="0" sldId="260"/>
            <ac:picMk id="6" creationId="{3FC34682-B424-98FB-3E48-C4B2898A549B}"/>
          </ac:picMkLst>
        </pc:picChg>
        <pc:picChg chg="add mod">
          <ac:chgData name="Galina Doychinova" userId="0fb7927745f0c6c3" providerId="LiveId" clId="{403A5934-DEB0-4C53-872A-117AF44D2478}" dt="2026-05-12T12:52:35.191" v="855" actId="1076"/>
          <ac:picMkLst>
            <pc:docMk/>
            <pc:sldMk cId="0" sldId="260"/>
            <ac:picMk id="7" creationId="{62537B8C-725E-665C-1F5E-F8D56DEA108F}"/>
          </ac:picMkLst>
        </pc:picChg>
        <pc:picChg chg="add mod">
          <ac:chgData name="Galina Doychinova" userId="0fb7927745f0c6c3" providerId="LiveId" clId="{403A5934-DEB0-4C53-872A-117AF44D2478}" dt="2026-05-12T12:52:35.191" v="855" actId="1076"/>
          <ac:picMkLst>
            <pc:docMk/>
            <pc:sldMk cId="0" sldId="260"/>
            <ac:picMk id="8" creationId="{3FD6DAF7-FAED-96E4-1FDD-FF99103D1BAE}"/>
          </ac:picMkLst>
        </pc:picChg>
        <pc:picChg chg="add del mod">
          <ac:chgData name="Galina Doychinova" userId="0fb7927745f0c6c3" providerId="LiveId" clId="{403A5934-DEB0-4C53-872A-117AF44D2478}" dt="2026-05-12T12:53:41.657" v="861" actId="478"/>
          <ac:picMkLst>
            <pc:docMk/>
            <pc:sldMk cId="0" sldId="260"/>
            <ac:picMk id="9" creationId="{AD8E4021-6E65-AC92-78B7-AC539E001EC0}"/>
          </ac:picMkLst>
        </pc:picChg>
        <pc:picChg chg="add mod">
          <ac:chgData name="Galina Doychinova" userId="0fb7927745f0c6c3" providerId="LiveId" clId="{403A5934-DEB0-4C53-872A-117AF44D2478}" dt="2026-05-12T12:52:01.068" v="847" actId="1076"/>
          <ac:picMkLst>
            <pc:docMk/>
            <pc:sldMk cId="0" sldId="260"/>
            <ac:picMk id="20" creationId="{00000000-0000-0000-0000-000000000000}"/>
          </ac:picMkLst>
        </pc:picChg>
      </pc:sldChg>
      <pc:sldChg chg="addSp delSp modSp mod modAnim">
        <pc:chgData name="Galina Doychinova" userId="0fb7927745f0c6c3" providerId="LiveId" clId="{403A5934-DEB0-4C53-872A-117AF44D2478}" dt="2026-05-12T12:25:06.663" v="287" actId="20577"/>
        <pc:sldMkLst>
          <pc:docMk/>
          <pc:sldMk cId="0" sldId="261"/>
        </pc:sldMkLst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25:06.663" v="287" actId="20577"/>
          <ac:spMkLst>
            <pc:docMk/>
            <pc:sldMk cId="0" sldId="261"/>
            <ac:spMk id="3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2T12:22:01.951" v="242" actId="1076"/>
          <ac:spMkLst>
            <pc:docMk/>
            <pc:sldMk cId="0" sldId="261"/>
            <ac:spMk id="4" creationId="{B2B40E74-F0DF-0B35-225F-26951B1DEECB}"/>
          </ac:spMkLst>
        </pc:spChg>
        <pc:spChg chg="add mod">
          <ac:chgData name="Galina Doychinova" userId="0fb7927745f0c6c3" providerId="LiveId" clId="{403A5934-DEB0-4C53-872A-117AF44D2478}" dt="2026-05-12T12:22:14.369" v="246" actId="1076"/>
          <ac:spMkLst>
            <pc:docMk/>
            <pc:sldMk cId="0" sldId="261"/>
            <ac:spMk id="5" creationId="{1F3DC6AB-4C1C-5A28-3192-56DDBB6B4067}"/>
          </ac:spMkLst>
        </pc:spChg>
        <pc:spChg chg="add mod">
          <ac:chgData name="Galina Doychinova" userId="0fb7927745f0c6c3" providerId="LiveId" clId="{403A5934-DEB0-4C53-872A-117AF44D2478}" dt="2026-05-12T12:22:42.939" v="252" actId="1076"/>
          <ac:spMkLst>
            <pc:docMk/>
            <pc:sldMk cId="0" sldId="261"/>
            <ac:spMk id="6" creationId="{3CA05849-A6F0-1877-5549-EFC3AE241302}"/>
          </ac:spMkLst>
        </pc:spChg>
        <pc:spChg chg="add mod">
          <ac:chgData name="Galina Doychinova" userId="0fb7927745f0c6c3" providerId="LiveId" clId="{403A5934-DEB0-4C53-872A-117AF44D2478}" dt="2026-05-12T12:23:20.160" v="263" actId="1076"/>
          <ac:spMkLst>
            <pc:docMk/>
            <pc:sldMk cId="0" sldId="261"/>
            <ac:spMk id="7" creationId="{31A59056-7B90-B2C2-C986-98EAB8C97243}"/>
          </ac:spMkLst>
        </pc:spChg>
        <pc:spChg chg="add mod">
          <ac:chgData name="Galina Doychinova" userId="0fb7927745f0c6c3" providerId="LiveId" clId="{403A5934-DEB0-4C53-872A-117AF44D2478}" dt="2026-05-12T12:23:37.751" v="266" actId="1076"/>
          <ac:spMkLst>
            <pc:docMk/>
            <pc:sldMk cId="0" sldId="261"/>
            <ac:spMk id="8" creationId="{B19038DA-04BA-C4E7-096B-8BCFC0D9D1AA}"/>
          </ac:spMkLst>
        </pc:spChg>
        <pc:spChg chg="add mod">
          <ac:chgData name="Galina Doychinova" userId="0fb7927745f0c6c3" providerId="LiveId" clId="{403A5934-DEB0-4C53-872A-117AF44D2478}" dt="2026-05-12T12:22:33.120" v="250" actId="1076"/>
          <ac:spMkLst>
            <pc:docMk/>
            <pc:sldMk cId="0" sldId="261"/>
            <ac:spMk id="9" creationId="{CCE0FCF8-C6DE-6F1E-9027-70CE36A0F215}"/>
          </ac:spMkLst>
        </pc:spChg>
        <pc:spChg chg="add mod">
          <ac:chgData name="Galina Doychinova" userId="0fb7927745f0c6c3" providerId="LiveId" clId="{403A5934-DEB0-4C53-872A-117AF44D2478}" dt="2026-05-12T12:22:18.913" v="248" actId="1076"/>
          <ac:spMkLst>
            <pc:docMk/>
            <pc:sldMk cId="0" sldId="261"/>
            <ac:spMk id="10" creationId="{799B6CF6-2C98-03A8-07DF-1756E4383D5D}"/>
          </ac:spMkLst>
        </pc:spChg>
        <pc:spChg chg="add mod">
          <ac:chgData name="Galina Doychinova" userId="0fb7927745f0c6c3" providerId="LiveId" clId="{403A5934-DEB0-4C53-872A-117AF44D2478}" dt="2026-05-12T12:22:48.179" v="254" actId="1076"/>
          <ac:spMkLst>
            <pc:docMk/>
            <pc:sldMk cId="0" sldId="261"/>
            <ac:spMk id="11" creationId="{77A733CD-9585-872C-5EF2-93E310D68956}"/>
          </ac:spMkLst>
        </pc:spChg>
        <pc:spChg chg="add mod">
          <ac:chgData name="Galina Doychinova" userId="0fb7927745f0c6c3" providerId="LiveId" clId="{403A5934-DEB0-4C53-872A-117AF44D2478}" dt="2026-05-12T12:22:53.441" v="256" actId="1076"/>
          <ac:spMkLst>
            <pc:docMk/>
            <pc:sldMk cId="0" sldId="261"/>
            <ac:spMk id="12" creationId="{4623A0B1-018E-76B8-81C5-A9F8F06765DF}"/>
          </ac:spMkLst>
        </pc:spChg>
        <pc:spChg chg="add mod">
          <ac:chgData name="Galina Doychinova" userId="0fb7927745f0c6c3" providerId="LiveId" clId="{403A5934-DEB0-4C53-872A-117AF44D2478}" dt="2026-05-12T12:23:15.580" v="262" actId="1076"/>
          <ac:spMkLst>
            <pc:docMk/>
            <pc:sldMk cId="0" sldId="261"/>
            <ac:spMk id="13" creationId="{6B6F8E5E-64EF-0B49-1027-6FE079E43F8C}"/>
          </ac:spMkLst>
        </pc:spChg>
        <pc:spChg chg="add mod">
          <ac:chgData name="Galina Doychinova" userId="0fb7927745f0c6c3" providerId="LiveId" clId="{403A5934-DEB0-4C53-872A-117AF44D2478}" dt="2026-05-12T12:24:49.721" v="279" actId="1076"/>
          <ac:spMkLst>
            <pc:docMk/>
            <pc:sldMk cId="0" sldId="261"/>
            <ac:spMk id="14" creationId="{0CFAA82B-69AD-A558-D69C-DFB2AE1FE8B9}"/>
          </ac:spMkLst>
        </pc:spChg>
        <pc:spChg chg="add mod">
          <ac:chgData name="Galina Doychinova" userId="0fb7927745f0c6c3" providerId="LiveId" clId="{403A5934-DEB0-4C53-872A-117AF44D2478}" dt="2026-05-12T12:24:49.721" v="279" actId="1076"/>
          <ac:spMkLst>
            <pc:docMk/>
            <pc:sldMk cId="0" sldId="261"/>
            <ac:spMk id="15" creationId="{0FCCAEE0-BB06-C951-21D4-AA478D63880F}"/>
          </ac:spMkLst>
        </pc:spChg>
        <pc:spChg chg="add mod">
          <ac:chgData name="Galina Doychinova" userId="0fb7927745f0c6c3" providerId="LiveId" clId="{403A5934-DEB0-4C53-872A-117AF44D2478}" dt="2026-05-12T12:24:49.721" v="279" actId="1076"/>
          <ac:spMkLst>
            <pc:docMk/>
            <pc:sldMk cId="0" sldId="261"/>
            <ac:spMk id="16" creationId="{F633F661-C70E-DFC2-8C53-3C3B4B9EB947}"/>
          </ac:spMkLst>
        </pc:spChg>
        <pc:spChg chg="add mod">
          <ac:chgData name="Galina Doychinova" userId="0fb7927745f0c6c3" providerId="LiveId" clId="{403A5934-DEB0-4C53-872A-117AF44D2478}" dt="2026-05-12T12:24:49.721" v="279" actId="1076"/>
          <ac:spMkLst>
            <pc:docMk/>
            <pc:sldMk cId="0" sldId="261"/>
            <ac:spMk id="17" creationId="{EBC1D005-93C2-4AA4-C5D3-23CAA4AAE07E}"/>
          </ac:spMkLst>
        </pc:spChg>
        <pc:spChg chg="add mod">
          <ac:chgData name="Galina Doychinova" userId="0fb7927745f0c6c3" providerId="LiveId" clId="{403A5934-DEB0-4C53-872A-117AF44D2478}" dt="2026-05-12T12:24:49.721" v="279" actId="1076"/>
          <ac:spMkLst>
            <pc:docMk/>
            <pc:sldMk cId="0" sldId="261"/>
            <ac:spMk id="18" creationId="{4D7C2B8C-D15A-942F-7471-C8E8298C1236}"/>
          </ac:spMkLst>
        </pc:spChg>
        <pc:spChg chg="add mod">
          <ac:chgData name="Galina Doychinova" userId="0fb7927745f0c6c3" providerId="LiveId" clId="{403A5934-DEB0-4C53-872A-117AF44D2478}" dt="2026-05-12T12:24:49.721" v="279" actId="1076"/>
          <ac:spMkLst>
            <pc:docMk/>
            <pc:sldMk cId="0" sldId="261"/>
            <ac:spMk id="19" creationId="{3FE70FC5-A742-5732-E637-8CEA7CD02676}"/>
          </ac:spMkLst>
        </pc:spChg>
        <pc:spChg chg="add mod">
          <ac:chgData name="Galina Doychinova" userId="0fb7927745f0c6c3" providerId="LiveId" clId="{403A5934-DEB0-4C53-872A-117AF44D2478}" dt="2026-05-12T12:24:49.721" v="279" actId="1076"/>
          <ac:spMkLst>
            <pc:docMk/>
            <pc:sldMk cId="0" sldId="261"/>
            <ac:spMk id="21" creationId="{DF690D5C-FE5E-B516-ABC5-05396DEFAEE7}"/>
          </ac:spMkLst>
        </pc:spChg>
        <pc:spChg chg="add mod">
          <ac:chgData name="Galina Doychinova" userId="0fb7927745f0c6c3" providerId="LiveId" clId="{403A5934-DEB0-4C53-872A-117AF44D2478}" dt="2026-05-12T12:24:49.721" v="279" actId="1076"/>
          <ac:spMkLst>
            <pc:docMk/>
            <pc:sldMk cId="0" sldId="261"/>
            <ac:spMk id="22" creationId="{47B5A7DD-4BDE-F86B-275C-3D9269C89890}"/>
          </ac:spMkLst>
        </pc:spChg>
        <pc:spChg chg="add mod">
          <ac:chgData name="Galina Doychinova" userId="0fb7927745f0c6c3" providerId="LiveId" clId="{403A5934-DEB0-4C53-872A-117AF44D2478}" dt="2026-05-12T12:24:49.721" v="279" actId="1076"/>
          <ac:spMkLst>
            <pc:docMk/>
            <pc:sldMk cId="0" sldId="261"/>
            <ac:spMk id="23" creationId="{2C4A86F0-5D3C-03C5-2B36-E9F4277F0C8E}"/>
          </ac:spMkLst>
        </pc:spChg>
        <pc:spChg chg="add mod">
          <ac:chgData name="Galina Doychinova" userId="0fb7927745f0c6c3" providerId="LiveId" clId="{403A5934-DEB0-4C53-872A-117AF44D2478}" dt="2026-05-12T12:24:49.721" v="279" actId="1076"/>
          <ac:spMkLst>
            <pc:docMk/>
            <pc:sldMk cId="0" sldId="261"/>
            <ac:spMk id="24" creationId="{7BFF6FDA-1533-13FD-5A37-EBECDC9D19DE}"/>
          </ac:spMkLst>
        </pc:spChg>
        <pc:picChg chg="add del mod">
          <ac:chgData name="Galina Doychinova" userId="0fb7927745f0c6c3" providerId="LiveId" clId="{403A5934-DEB0-4C53-872A-117AF44D2478}" dt="2026-05-12T12:12:12.467" v="69" actId="478"/>
          <ac:picMkLst>
            <pc:docMk/>
            <pc:sldMk cId="0" sldId="261"/>
            <ac:picMk id="20" creationId="{00000000-0000-0000-0000-000000000000}"/>
          </ac:picMkLst>
        </pc:picChg>
      </pc:sldChg>
      <pc:sldChg chg="addSp modSp mod">
        <pc:chgData name="Galina Doychinova" userId="0fb7927745f0c6c3" providerId="LiveId" clId="{403A5934-DEB0-4C53-872A-117AF44D2478}" dt="2026-05-12T12:56:00.697" v="887" actId="1076"/>
        <pc:sldMkLst>
          <pc:docMk/>
          <pc:sldMk cId="0" sldId="262"/>
        </pc:sldMkLst>
        <pc:spChg chg="mod">
          <ac:chgData name="Galina Doychinova" userId="0fb7927745f0c6c3" providerId="LiveId" clId="{403A5934-DEB0-4C53-872A-117AF44D2478}" dt="2026-05-12T12:26:11.880" v="301" actId="20577"/>
          <ac:spMkLst>
            <pc:docMk/>
            <pc:sldMk cId="0" sldId="262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55:49.317" v="883" actId="403"/>
          <ac:spMkLst>
            <pc:docMk/>
            <pc:sldMk cId="0" sldId="262"/>
            <ac:spMk id="3" creationId="{00000000-0000-0000-0000-000000000000}"/>
          </ac:spMkLst>
        </pc:spChg>
        <pc:picChg chg="add mod modCrop">
          <ac:chgData name="Galina Doychinova" userId="0fb7927745f0c6c3" providerId="LiveId" clId="{403A5934-DEB0-4C53-872A-117AF44D2478}" dt="2026-05-12T12:56:00.697" v="887" actId="1076"/>
          <ac:picMkLst>
            <pc:docMk/>
            <pc:sldMk cId="0" sldId="262"/>
            <ac:picMk id="20" creationId="{00000000-0000-0000-0000-000000000000}"/>
          </ac:picMkLst>
        </pc:picChg>
      </pc:sldChg>
      <pc:sldChg chg="addSp delSp modSp mod modAnim">
        <pc:chgData name="Galina Doychinova" userId="0fb7927745f0c6c3" providerId="LiveId" clId="{403A5934-DEB0-4C53-872A-117AF44D2478}" dt="2026-05-12T12:33:42.129" v="341"/>
        <pc:sldMkLst>
          <pc:docMk/>
          <pc:sldMk cId="0" sldId="264"/>
        </pc:sldMkLst>
        <pc:spChg chg="mod">
          <ac:chgData name="Galina Doychinova" userId="0fb7927745f0c6c3" providerId="LiveId" clId="{403A5934-DEB0-4C53-872A-117AF44D2478}" dt="2026-05-12T12:31:42.273" v="328" actId="20577"/>
          <ac:spMkLst>
            <pc:docMk/>
            <pc:sldMk cId="0" sldId="264"/>
            <ac:spMk id="3" creationId="{00000000-0000-0000-0000-000000000000}"/>
          </ac:spMkLst>
        </pc:spChg>
        <pc:spChg chg="del 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4"/>
            <ac:spMk id="4" creationId="{00000000-0000-0000-0000-000000000000}"/>
          </ac:spMkLst>
        </pc:spChg>
        <pc:spChg chg="del 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4"/>
            <ac:spMk id="5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1:21:53.634" v="47" actId="478"/>
          <ac:spMkLst>
            <pc:docMk/>
            <pc:sldMk cId="0" sldId="264"/>
            <ac:spMk id="6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1:21:53.634" v="47" actId="478"/>
          <ac:spMkLst>
            <pc:docMk/>
            <pc:sldMk cId="0" sldId="264"/>
            <ac:spMk id="7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1:21:53.634" v="47" actId="478"/>
          <ac:spMkLst>
            <pc:docMk/>
            <pc:sldMk cId="0" sldId="264"/>
            <ac:spMk id="8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1:21:53.634" v="47" actId="478"/>
          <ac:spMkLst>
            <pc:docMk/>
            <pc:sldMk cId="0" sldId="264"/>
            <ac:spMk id="9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2T12:31:07.725" v="325" actId="207"/>
          <ac:spMkLst>
            <pc:docMk/>
            <pc:sldMk cId="0" sldId="264"/>
            <ac:spMk id="11" creationId="{928AC8B7-8E71-9801-629A-4C45CC7E0FD4}"/>
          </ac:spMkLst>
        </pc:spChg>
        <pc:spChg chg="add mod">
          <ac:chgData name="Galina Doychinova" userId="0fb7927745f0c6c3" providerId="LiveId" clId="{403A5934-DEB0-4C53-872A-117AF44D2478}" dt="2026-05-12T12:31:07.725" v="325" actId="207"/>
          <ac:spMkLst>
            <pc:docMk/>
            <pc:sldMk cId="0" sldId="264"/>
            <ac:spMk id="12" creationId="{AF7D9916-9AF7-6E24-3D71-1BA6FB2B0F5C}"/>
          </ac:spMkLst>
        </pc:spChg>
        <pc:spChg chg="add mod">
          <ac:chgData name="Galina Doychinova" userId="0fb7927745f0c6c3" providerId="LiveId" clId="{403A5934-DEB0-4C53-872A-117AF44D2478}" dt="2026-05-12T12:31:07.725" v="325" actId="207"/>
          <ac:spMkLst>
            <pc:docMk/>
            <pc:sldMk cId="0" sldId="264"/>
            <ac:spMk id="14" creationId="{AAA82B6B-CC9F-024B-8340-934062D966E6}"/>
          </ac:spMkLst>
        </pc:spChg>
        <pc:spChg chg="add mod">
          <ac:chgData name="Galina Doychinova" userId="0fb7927745f0c6c3" providerId="LiveId" clId="{403A5934-DEB0-4C53-872A-117AF44D2478}" dt="2026-05-12T12:31:07.725" v="325" actId="207"/>
          <ac:spMkLst>
            <pc:docMk/>
            <pc:sldMk cId="0" sldId="264"/>
            <ac:spMk id="15" creationId="{E56BBF35-8D50-95F9-E74F-E9B96AAF8A54}"/>
          </ac:spMkLst>
        </pc:spChg>
        <pc:spChg chg="add del mod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16" creationId="{0BF8FFF5-C9B8-04C8-C1A5-673A35795973}"/>
          </ac:spMkLst>
        </pc:spChg>
        <pc:spChg chg="del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17" creationId="{4C51F477-C420-1557-92AE-46806779AA35}"/>
          </ac:spMkLst>
        </pc:spChg>
        <pc:spChg chg="add del mod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19" creationId="{A791B3A9-F35B-C67F-0AE0-A08BC6941416}"/>
          </ac:spMkLst>
        </pc:spChg>
        <pc:spChg chg="del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21" creationId="{147389BB-1BDD-F467-EB4D-A970511B34FB}"/>
          </ac:spMkLst>
        </pc:spChg>
        <pc:spChg chg="add del mod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22" creationId="{DDE2EF49-E994-EF2D-1AE7-6B436CAC5753}"/>
          </ac:spMkLst>
        </pc:spChg>
        <pc:spChg chg="add del mod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24" creationId="{AC7A6CA7-8F15-DE1F-5BC4-28E6BEF2BF7E}"/>
          </ac:spMkLst>
        </pc:spChg>
        <pc:spChg chg="del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25" creationId="{AA6125F2-6051-B3A2-5F67-3DE6317F2CB3}"/>
          </ac:spMkLst>
        </pc:spChg>
        <pc:spChg chg="add del mod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26" creationId="{E1326394-6854-1C77-B9A4-8F92F74998B8}"/>
          </ac:spMkLst>
        </pc:spChg>
        <pc:spChg chg="del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27" creationId="{D2949C66-C69E-5961-7D34-3C188E480BE5}"/>
          </ac:spMkLst>
        </pc:spChg>
        <pc:spChg chg="add del mod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28" creationId="{F2920E39-4E8C-B5EC-5C9D-83FF012C021D}"/>
          </ac:spMkLst>
        </pc:spChg>
        <pc:picChg chg="add del">
          <ac:chgData name="Galina Doychinova" userId="0fb7927745f0c6c3" providerId="LiveId" clId="{403A5934-DEB0-4C53-872A-117AF44D2478}" dt="2026-05-12T12:25:44.631" v="288" actId="478"/>
          <ac:picMkLst>
            <pc:docMk/>
            <pc:sldMk cId="0" sldId="264"/>
            <ac:picMk id="20" creationId="{00000000-0000-0000-0000-000000000000}"/>
          </ac:picMkLst>
        </pc:picChg>
      </pc:sldChg>
      <pc:sldChg chg="del">
        <pc:chgData name="Galina Doychinova" userId="0fb7927745f0c6c3" providerId="LiveId" clId="{403A5934-DEB0-4C53-872A-117AF44D2478}" dt="2026-05-12T11:21:21.142" v="46" actId="2696"/>
        <pc:sldMkLst>
          <pc:docMk/>
          <pc:sldMk cId="0" sldId="265"/>
        </pc:sldMkLst>
      </pc:sldChg>
      <pc:sldChg chg="addSp delSp modSp mod">
        <pc:chgData name="Galina Doychinova" userId="0fb7927745f0c6c3" providerId="LiveId" clId="{403A5934-DEB0-4C53-872A-117AF44D2478}" dt="2026-05-12T12:38:06.665" v="460" actId="20577"/>
        <pc:sldMkLst>
          <pc:docMk/>
          <pc:sldMk cId="0" sldId="266"/>
        </pc:sldMkLst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37:50.196" v="457" actId="14100"/>
          <ac:spMkLst>
            <pc:docMk/>
            <pc:sldMk cId="0" sldId="26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34:44.765" v="359" actId="403"/>
          <ac:spMkLst>
            <pc:docMk/>
            <pc:sldMk cId="0" sldId="266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38:06.665" v="460" actId="20577"/>
          <ac:spMkLst>
            <pc:docMk/>
            <pc:sldMk cId="0" sldId="266"/>
            <ac:spMk id="5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6"/>
            <ac:spMk id="6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6"/>
            <ac:spMk id="7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6"/>
            <ac:spMk id="8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6"/>
            <ac:spMk id="9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6"/>
            <ac:spMk id="10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6"/>
            <ac:spMk id="11" creationId="{00000000-0000-0000-0000-000000000000}"/>
          </ac:spMkLst>
        </pc:spChg>
        <pc:picChg chg="add mod">
          <ac:chgData name="Galina Doychinova" userId="0fb7927745f0c6c3" providerId="LiveId" clId="{403A5934-DEB0-4C53-872A-117AF44D2478}" dt="2026-05-12T12:35:51.649" v="378" actId="14100"/>
          <ac:picMkLst>
            <pc:docMk/>
            <pc:sldMk cId="0" sldId="266"/>
            <ac:picMk id="12" creationId="{B4BD175D-079E-94C5-4719-093702B64674}"/>
          </ac:picMkLst>
        </pc:picChg>
        <pc:picChg chg="add mod">
          <ac:chgData name="Galina Doychinova" userId="0fb7927745f0c6c3" providerId="LiveId" clId="{403A5934-DEB0-4C53-872A-117AF44D2478}" dt="2026-05-12T12:36:00.276" v="380" actId="1076"/>
          <ac:picMkLst>
            <pc:docMk/>
            <pc:sldMk cId="0" sldId="266"/>
            <ac:picMk id="13" creationId="{9CA782FA-A536-1FED-F113-75F5038DE11F}"/>
          </ac:picMkLst>
        </pc:picChg>
        <pc:picChg chg="add mod">
          <ac:chgData name="Galina Doychinova" userId="0fb7927745f0c6c3" providerId="LiveId" clId="{403A5934-DEB0-4C53-872A-117AF44D2478}" dt="2026-05-12T12:36:05.459" v="382" actId="1076"/>
          <ac:picMkLst>
            <pc:docMk/>
            <pc:sldMk cId="0" sldId="266"/>
            <ac:picMk id="14" creationId="{7574FD4F-62BE-8C8E-7BB6-262496F6E39E}"/>
          </ac:picMkLst>
        </pc:picChg>
        <pc:picChg chg="add mod">
          <ac:chgData name="Galina Doychinova" userId="0fb7927745f0c6c3" providerId="LiveId" clId="{403A5934-DEB0-4C53-872A-117AF44D2478}" dt="2026-05-12T12:36:11.260" v="384" actId="1076"/>
          <ac:picMkLst>
            <pc:docMk/>
            <pc:sldMk cId="0" sldId="266"/>
            <ac:picMk id="15" creationId="{30726375-1568-D82E-990E-AD0182B1CB77}"/>
          </ac:picMkLst>
        </pc:picChg>
        <pc:picChg chg="mod">
          <ac:chgData name="Galina Doychinova" userId="0fb7927745f0c6c3" providerId="LiveId" clId="{403A5934-DEB0-4C53-872A-117AF44D2478}" dt="2026-05-12T12:34:58.906" v="362" actId="14100"/>
          <ac:picMkLst>
            <pc:docMk/>
            <pc:sldMk cId="0" sldId="266"/>
            <ac:picMk id="20" creationId="{00000000-0000-0000-0000-000000000000}"/>
          </ac:picMkLst>
        </pc:picChg>
      </pc:sldChg>
      <pc:sldChg chg="addSp delSp modSp mod">
        <pc:chgData name="Galina Doychinova" userId="0fb7927745f0c6c3" providerId="LiveId" clId="{403A5934-DEB0-4C53-872A-117AF44D2478}" dt="2026-05-12T12:42:08.913" v="629" actId="1440"/>
        <pc:sldMkLst>
          <pc:docMk/>
          <pc:sldMk cId="0" sldId="267"/>
        </pc:sldMkLst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38:26.463" v="466" actId="403"/>
          <ac:spMkLst>
            <pc:docMk/>
            <pc:sldMk cId="0" sldId="267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38:41.539" v="476" actId="20577"/>
          <ac:spMkLst>
            <pc:docMk/>
            <pc:sldMk cId="0" sldId="267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41:25.487" v="620" actId="20577"/>
          <ac:spMkLst>
            <pc:docMk/>
            <pc:sldMk cId="0" sldId="267"/>
            <ac:spMk id="5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7"/>
            <ac:spMk id="6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7"/>
            <ac:spMk id="7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7"/>
            <ac:spMk id="8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7"/>
            <ac:spMk id="9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7"/>
            <ac:spMk id="10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7"/>
            <ac:spMk id="11" creationId="{00000000-0000-0000-0000-000000000000}"/>
          </ac:spMkLst>
        </pc:spChg>
        <pc:picChg chg="add mod modCrop">
          <ac:chgData name="Galina Doychinova" userId="0fb7927745f0c6c3" providerId="LiveId" clId="{403A5934-DEB0-4C53-872A-117AF44D2478}" dt="2026-05-12T12:42:08.913" v="629" actId="1440"/>
          <ac:picMkLst>
            <pc:docMk/>
            <pc:sldMk cId="0" sldId="267"/>
            <ac:picMk id="12" creationId="{1DD43C94-8808-86E8-E2F8-516A63D84DDD}"/>
          </ac:picMkLst>
        </pc:picChg>
        <pc:picChg chg="mod modCrop">
          <ac:chgData name="Galina Doychinova" userId="0fb7927745f0c6c3" providerId="LiveId" clId="{403A5934-DEB0-4C53-872A-117AF44D2478}" dt="2026-05-12T12:42:02.469" v="628" actId="1440"/>
          <ac:picMkLst>
            <pc:docMk/>
            <pc:sldMk cId="0" sldId="267"/>
            <ac:picMk id="20" creationId="{00000000-0000-0000-0000-000000000000}"/>
          </ac:picMkLst>
        </pc:picChg>
      </pc:sldChg>
      <pc:sldChg chg="addSp modSp mod">
        <pc:chgData name="Galina Doychinova" userId="0fb7927745f0c6c3" providerId="LiveId" clId="{403A5934-DEB0-4C53-872A-117AF44D2478}" dt="2026-05-12T12:50:58.494" v="839" actId="1440"/>
        <pc:sldMkLst>
          <pc:docMk/>
          <pc:sldMk cId="0" sldId="268"/>
        </pc:sldMkLst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8"/>
            <ac:spMk id="3" creationId="{00000000-0000-0000-0000-000000000000}"/>
          </ac:spMkLst>
        </pc:spChg>
        <pc:picChg chg="add mod">
          <ac:chgData name="Galina Doychinova" userId="0fb7927745f0c6c3" providerId="LiveId" clId="{403A5934-DEB0-4C53-872A-117AF44D2478}" dt="2026-05-12T12:50:58.494" v="839" actId="1440"/>
          <ac:picMkLst>
            <pc:docMk/>
            <pc:sldMk cId="0" sldId="268"/>
            <ac:picMk id="20" creationId="{00000000-0000-0000-0000-000000000000}"/>
          </ac:picMkLst>
        </pc:picChg>
      </pc:sldChg>
      <pc:sldChg chg="addSp delSp modSp add mod modAnim">
        <pc:chgData name="Galina Doychinova" userId="0fb7927745f0c6c3" providerId="LiveId" clId="{403A5934-DEB0-4C53-872A-117AF44D2478}" dt="2026-05-12T12:50:16.767" v="834"/>
        <pc:sldMkLst>
          <pc:docMk/>
          <pc:sldMk cId="0" sldId="269"/>
        </pc:sldMkLst>
        <pc:spChg chg="mod">
          <ac:chgData name="Galina Doychinova" userId="0fb7927745f0c6c3" providerId="LiveId" clId="{403A5934-DEB0-4C53-872A-117AF44D2478}" dt="2026-05-12T12:49:26.523" v="829" actId="20577"/>
          <ac:spMkLst>
            <pc:docMk/>
            <pc:sldMk cId="0" sldId="269"/>
            <ac:spMk id="3" creationId="{00000000-0000-0000-0000-000000000000}"/>
          </ac:spMkLst>
        </pc:spChg>
        <pc:picChg chg="add mod modCrop">
          <ac:chgData name="Galina Doychinova" userId="0fb7927745f0c6c3" providerId="LiveId" clId="{403A5934-DEB0-4C53-872A-117AF44D2478}" dt="2026-05-12T12:48:27.601" v="728" actId="1076"/>
          <ac:picMkLst>
            <pc:docMk/>
            <pc:sldMk cId="0" sldId="269"/>
            <ac:picMk id="4" creationId="{127A916F-9F89-BFFA-DD9C-930A7B9D933A}"/>
          </ac:picMkLst>
        </pc:picChg>
        <pc:picChg chg="add del mod modCrop">
          <ac:chgData name="Galina Doychinova" userId="0fb7927745f0c6c3" providerId="LiveId" clId="{403A5934-DEB0-4C53-872A-117AF44D2478}" dt="2026-05-12T12:46:49.818" v="663" actId="478"/>
          <ac:picMkLst>
            <pc:docMk/>
            <pc:sldMk cId="0" sldId="269"/>
            <ac:picMk id="5" creationId="{0FC0D852-CCFB-666B-C1E5-F4E39993DAC0}"/>
          </ac:picMkLst>
        </pc:picChg>
        <pc:picChg chg="add mod">
          <ac:chgData name="Galina Doychinova" userId="0fb7927745f0c6c3" providerId="LiveId" clId="{403A5934-DEB0-4C53-872A-117AF44D2478}" dt="2026-05-12T12:47:46.240" v="671" actId="1440"/>
          <ac:picMkLst>
            <pc:docMk/>
            <pc:sldMk cId="0" sldId="269"/>
            <ac:picMk id="7" creationId="{8153082F-2811-32C7-2DF8-D90A7F84BB58}"/>
          </ac:picMkLst>
        </pc:picChg>
        <pc:picChg chg="mod modCrop">
          <ac:chgData name="Galina Doychinova" userId="0fb7927745f0c6c3" providerId="LiveId" clId="{403A5934-DEB0-4C53-872A-117AF44D2478}" dt="2026-05-12T12:47:41.328" v="670" actId="1440"/>
          <ac:picMkLst>
            <pc:docMk/>
            <pc:sldMk cId="0" sldId="269"/>
            <ac:picMk id="20" creationId="{00000000-0000-0000-0000-000000000000}"/>
          </ac:picMkLst>
        </pc:picChg>
      </pc:sldChg>
      <pc:sldChg chg="delSp modSp add mod">
        <pc:chgData name="Galina Doychinova" userId="0fb7927745f0c6c3" providerId="LiveId" clId="{403A5934-DEB0-4C53-872A-117AF44D2478}" dt="2026-05-12T12:51:19.988" v="844" actId="20577"/>
        <pc:sldMkLst>
          <pc:docMk/>
          <pc:sldMk cId="0" sldId="296"/>
        </pc:sldMkLst>
        <pc:spChg chg="mod">
          <ac:chgData name="Galina Doychinova" userId="0fb7927745f0c6c3" providerId="LiveId" clId="{403A5934-DEB0-4C53-872A-117AF44D2478}" dt="2026-05-12T12:18:03.698" v="205" actId="1076"/>
          <ac:spMkLst>
            <pc:docMk/>
            <pc:sldMk cId="0" sldId="29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51:19.988" v="844" actId="20577"/>
          <ac:spMkLst>
            <pc:docMk/>
            <pc:sldMk cId="0" sldId="29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18:38.981" v="213" actId="14100"/>
          <ac:spMkLst>
            <pc:docMk/>
            <pc:sldMk cId="0" sldId="296"/>
            <ac:spMk id="4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15:13.855" v="89" actId="478"/>
          <ac:spMkLst>
            <pc:docMk/>
            <pc:sldMk cId="0" sldId="296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18:42.674" v="214" actId="1076"/>
          <ac:spMkLst>
            <pc:docMk/>
            <pc:sldMk cId="0" sldId="296"/>
            <ac:spMk id="6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18:49.351" v="216" actId="1076"/>
          <ac:spMkLst>
            <pc:docMk/>
            <pc:sldMk cId="0" sldId="296"/>
            <ac:spMk id="7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15:44.321" v="90" actId="478"/>
          <ac:spMkLst>
            <pc:docMk/>
            <pc:sldMk cId="0" sldId="296"/>
            <ac:spMk id="8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19:01.311" v="220" actId="20577"/>
          <ac:spMkLst>
            <pc:docMk/>
            <pc:sldMk cId="0" sldId="296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18:57.937" v="218" actId="1076"/>
          <ac:spMkLst>
            <pc:docMk/>
            <pc:sldMk cId="0" sldId="296"/>
            <ac:spMk id="10" creationId="{00000000-0000-0000-0000-000000000000}"/>
          </ac:spMkLst>
        </pc:spChg>
      </pc:sldChg>
      <pc:sldMasterChg chg="addSp modSp">
        <pc:chgData name="Galina Doychinova" userId="0fb7927745f0c6c3" providerId="LiveId" clId="{403A5934-DEB0-4C53-872A-117AF44D2478}" dt="2026-05-12T12:57:45.895" v="888"/>
        <pc:sldMasterMkLst>
          <pc:docMk/>
          <pc:sldMasterMk cId="2977103946" sldId="2147483650"/>
        </pc:sldMasterMkLst>
        <pc:picChg chg="add mod">
          <ac:chgData name="Galina Doychinova" userId="0fb7927745f0c6c3" providerId="LiveId" clId="{403A5934-DEB0-4C53-872A-117AF44D2478}" dt="2026-05-12T12:57:45.895" v="888"/>
          <ac:picMkLst>
            <pc:docMk/>
            <pc:sldMasterMk cId="2977103946" sldId="2147483650"/>
            <ac:picMk id="8" creationId="{675995EE-0197-05C7-F495-9E0036F25DF8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4994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54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3600450"/>
            <a:ext cx="7063740" cy="1268730"/>
          </a:xfrm>
        </p:spPr>
        <p:txBody>
          <a:bodyPr>
            <a:normAutofit/>
          </a:bodyPr>
          <a:lstStyle>
            <a:lvl1pPr marL="0" indent="0" algn="l">
              <a:buNone/>
              <a:defRPr sz="1650" baseline="0">
                <a:solidFill>
                  <a:schemeClr val="tx1">
                    <a:lumMod val="75000"/>
                  </a:schemeClr>
                </a:solidFill>
              </a:defRPr>
            </a:lvl1pPr>
            <a:lvl2pPr marL="342900" indent="0" algn="ctr">
              <a:buNone/>
              <a:defRPr sz="1650"/>
            </a:lvl2pPr>
            <a:lvl3pPr marL="685800" indent="0" algn="ctr">
              <a:buNone/>
              <a:defRPr sz="165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9E016143-E03C-4CFD-AFDC-14E5BDEA754C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428340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76750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5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3600450"/>
            <a:ext cx="7063740" cy="1268730"/>
          </a:xfrm>
        </p:spPr>
        <p:txBody>
          <a:bodyPr anchor="t">
            <a:normAutofit/>
          </a:bodyPr>
          <a:lstStyle>
            <a:lvl1pPr marL="0" indent="0">
              <a:buNone/>
              <a:defRPr sz="16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8342869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371600"/>
            <a:ext cx="3360420" cy="3263503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371600"/>
            <a:ext cx="3360420" cy="3263503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08214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500" b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1880662"/>
            <a:ext cx="3360420" cy="274848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94860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15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500"/>
              </a:spcBef>
              <a:buFontTx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1880662"/>
            <a:ext cx="3360420" cy="274848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17342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66172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28574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342900"/>
            <a:ext cx="2400300" cy="1200148"/>
          </a:xfrm>
        </p:spPr>
        <p:txBody>
          <a:bodyPr anchor="b">
            <a:normAutofit/>
          </a:bodyPr>
          <a:lstStyle>
            <a:lvl1pPr>
              <a:defRPr sz="24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514350"/>
            <a:ext cx="4559300" cy="411480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1574801"/>
            <a:ext cx="2400300" cy="28575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600"/>
              </a:spcBef>
              <a:buNone/>
              <a:defRPr sz="9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74244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29050"/>
            <a:ext cx="8469630" cy="131445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943350"/>
            <a:ext cx="7486650" cy="685800"/>
          </a:xfrm>
        </p:spPr>
        <p:txBody>
          <a:bodyPr anchor="b">
            <a:normAutofit/>
          </a:bodyPr>
          <a:lstStyle>
            <a:lvl1pPr>
              <a:defRPr sz="21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3846692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581442"/>
            <a:ext cx="7486650" cy="44775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975">
                <a:solidFill>
                  <a:schemeClr val="bg1">
                    <a:lumMod val="85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72664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12480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285750"/>
            <a:ext cx="1857375" cy="442317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285750"/>
            <a:ext cx="5800725" cy="442317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76356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3573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40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3600450"/>
            <a:ext cx="7063740" cy="1268730"/>
          </a:xfrm>
        </p:spPr>
        <p:txBody>
          <a:bodyPr>
            <a:normAutofit/>
          </a:bodyPr>
          <a:lstStyle>
            <a:lvl1pPr marL="0" indent="0" algn="l">
              <a:buNone/>
              <a:defRPr sz="1238" baseline="0">
                <a:solidFill>
                  <a:schemeClr val="tx1">
                    <a:lumMod val="75000"/>
                  </a:schemeClr>
                </a:solidFill>
              </a:defRPr>
            </a:lvl1pPr>
            <a:lvl2pPr marL="257175" indent="0" algn="ctr">
              <a:buNone/>
              <a:defRPr sz="1238"/>
            </a:lvl2pPr>
            <a:lvl3pPr marL="514350" indent="0" algn="ctr">
              <a:buNone/>
              <a:defRPr sz="1238"/>
            </a:lvl3pPr>
            <a:lvl4pPr marL="771525" indent="0" algn="ctr">
              <a:buNone/>
              <a:defRPr sz="1125"/>
            </a:lvl4pPr>
            <a:lvl5pPr marL="1028700" indent="0" algn="ctr">
              <a:buNone/>
              <a:defRPr sz="1125"/>
            </a:lvl5pPr>
            <a:lvl6pPr marL="1285875" indent="0" algn="ctr">
              <a:buNone/>
              <a:defRPr sz="1125"/>
            </a:lvl6pPr>
            <a:lvl7pPr marL="1543050" indent="0" algn="ctr">
              <a:buNone/>
              <a:defRPr sz="1125"/>
            </a:lvl7pPr>
            <a:lvl8pPr marL="1800225" indent="0" algn="ctr">
              <a:buNone/>
              <a:defRPr sz="1125"/>
            </a:lvl8pPr>
            <a:lvl9pPr marL="2057400" indent="0" algn="ctr">
              <a:buNone/>
              <a:defRPr sz="112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9E016143-E03C-4CFD-AFDC-14E5BDEA754C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270136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97616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405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3600450"/>
            <a:ext cx="7063740" cy="1268730"/>
          </a:xfrm>
        </p:spPr>
        <p:txBody>
          <a:bodyPr anchor="t">
            <a:normAutofit/>
          </a:bodyPr>
          <a:lstStyle>
            <a:lvl1pPr marL="0" indent="0">
              <a:buNone/>
              <a:defRPr sz="1238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8741759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371601"/>
            <a:ext cx="3360420" cy="3263503"/>
          </a:xfrm>
        </p:spPr>
        <p:txBody>
          <a:bodyPr/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371601"/>
            <a:ext cx="3360420" cy="3263503"/>
          </a:xfrm>
        </p:spPr>
        <p:txBody>
          <a:bodyPr/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969847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125" b="0">
                <a:solidFill>
                  <a:schemeClr val="tx2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1880662"/>
            <a:ext cx="3360420" cy="2748488"/>
          </a:xfrm>
        </p:spPr>
        <p:txBody>
          <a:bodyPr/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94860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1125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marL="0" lvl="0" indent="0" algn="l" defTabSz="514350" rtl="0" eaLnBrk="1" latinLnBrk="0" hangingPunct="1">
              <a:lnSpc>
                <a:spcPct val="90000"/>
              </a:lnSpc>
              <a:spcBef>
                <a:spcPts val="1125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1880662"/>
            <a:ext cx="3360420" cy="2748488"/>
          </a:xfrm>
        </p:spPr>
        <p:txBody>
          <a:bodyPr/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837840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189059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139744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342900"/>
            <a:ext cx="2400300" cy="1200148"/>
          </a:xfrm>
        </p:spPr>
        <p:txBody>
          <a:bodyPr anchor="b">
            <a:normAutofit/>
          </a:bodyPr>
          <a:lstStyle>
            <a:lvl1pPr>
              <a:defRPr sz="18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514350"/>
            <a:ext cx="4559300" cy="4114800"/>
          </a:xfrm>
        </p:spPr>
        <p:txBody>
          <a:bodyPr/>
          <a:lstStyle>
            <a:lvl1pPr>
              <a:defRPr sz="1125"/>
            </a:lvl1pPr>
            <a:lvl2pPr>
              <a:defRPr sz="1013"/>
            </a:lvl2pPr>
            <a:lvl3pPr>
              <a:defRPr sz="900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1574802"/>
            <a:ext cx="2400300" cy="28575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450"/>
              </a:spcBef>
              <a:buNone/>
              <a:defRPr sz="731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180857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29050"/>
            <a:ext cx="8469630" cy="131445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943350"/>
            <a:ext cx="7486650" cy="685800"/>
          </a:xfrm>
        </p:spPr>
        <p:txBody>
          <a:bodyPr anchor="b">
            <a:normAutofit/>
          </a:bodyPr>
          <a:lstStyle>
            <a:lvl1pPr>
              <a:defRPr sz="1575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3846692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581442"/>
            <a:ext cx="7486650" cy="44775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buNone/>
              <a:defRPr sz="731">
                <a:solidFill>
                  <a:schemeClr val="bg1">
                    <a:lumMod val="85000"/>
                  </a:schemeClr>
                </a:solidFill>
              </a:defRPr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105753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018816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285751"/>
            <a:ext cx="1857375" cy="442317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2" y="285751"/>
            <a:ext cx="5800725" cy="442317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020919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0486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69630" y="0"/>
            <a:ext cx="685800" cy="51435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274320"/>
            <a:ext cx="7269480" cy="9941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371600"/>
            <a:ext cx="6446520" cy="3263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098157" y="748903"/>
            <a:ext cx="14287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469506" y="3034903"/>
            <a:ext cx="2686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9630" y="4629150"/>
            <a:ext cx="685800" cy="445294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27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675995EE-0197-05C7-F495-9E0036F25DF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l="14936" t="18526" r="18830" b="21084"/>
          <a:stretch>
            <a:fillRect/>
          </a:stretch>
        </p:blipFill>
        <p:spPr>
          <a:xfrm>
            <a:off x="8518484" y="123713"/>
            <a:ext cx="530942" cy="48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03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 spc="-38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lnSpc>
          <a:spcPct val="95000"/>
        </a:lnSpc>
        <a:spcBef>
          <a:spcPts val="1050"/>
        </a:spcBef>
        <a:spcAft>
          <a:spcPts val="150"/>
        </a:spcAft>
        <a:buClr>
          <a:schemeClr val="accent1"/>
        </a:buClr>
        <a:buSzPct val="80000"/>
        <a:buFont typeface="Arial" pitchFamily="34" charset="0"/>
        <a:buChar char="•"/>
        <a:defRPr sz="1350" kern="1200" spc="8" baseline="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69630" y="0"/>
            <a:ext cx="685800" cy="51435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274321"/>
            <a:ext cx="7269480" cy="9941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371601"/>
            <a:ext cx="6446520" cy="3263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098159" y="748903"/>
            <a:ext cx="14287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91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469506" y="3034903"/>
            <a:ext cx="2686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1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9630" y="4629150"/>
            <a:ext cx="685800" cy="445294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2025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4792EA4A-A8DB-9B37-3876-786C647BC8AD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l="14936" t="18526" r="18830" b="21084"/>
          <a:stretch>
            <a:fillRect/>
          </a:stretch>
        </p:blipFill>
        <p:spPr>
          <a:xfrm>
            <a:off x="8518484" y="123714"/>
            <a:ext cx="530942" cy="48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405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hf sldNum="0" hdr="0" ft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 spc="-28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2870" indent="-102870" algn="l" defTabSz="514350" rtl="0" eaLnBrk="1" latinLnBrk="0" hangingPunct="1">
        <a:lnSpc>
          <a:spcPct val="95000"/>
        </a:lnSpc>
        <a:spcBef>
          <a:spcPts val="788"/>
        </a:spcBef>
        <a:spcAft>
          <a:spcPts val="113"/>
        </a:spcAft>
        <a:buClr>
          <a:schemeClr val="accent1"/>
        </a:buClr>
        <a:buSzPct val="80000"/>
        <a:buFont typeface="Arial" pitchFamily="34" charset="0"/>
        <a:buChar char="•"/>
        <a:defRPr sz="1013" kern="1200" spc="6" baseline="0">
          <a:solidFill>
            <a:schemeClr val="tx1"/>
          </a:solidFill>
          <a:latin typeface="+mn-lt"/>
          <a:ea typeface="+mn-ea"/>
          <a:cs typeface="+mn-cs"/>
        </a:defRPr>
      </a:lvl1pPr>
      <a:lvl2pPr marL="257175" indent="-102870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9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411480" indent="-102870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565785" indent="-102870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720090" indent="-102870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900000" indent="-128588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068750" indent="-128588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237500" indent="-128588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406250" indent="-128588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Lesson </a:t>
            </a:r>
            <a:r>
              <a:rPr lang="en-US" sz="40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201168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 Objects to 10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914400" y="329184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 sets of objects accurately </a:t>
            </a:r>
            <a:r>
              <a:rPr lang="en-US" sz="2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to </a:t>
            </a:r>
            <a:r>
              <a:rPr lang="en-US" sz="2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10</a:t>
            </a:r>
            <a:endParaRPr lang="en-US" sz="2200" dirty="0"/>
          </a:p>
          <a:p>
            <a:pPr marL="0" indent="0" algn="ctr">
              <a:buNone/>
            </a:pPr>
            <a:r>
              <a:rPr lang="en-US" sz="2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by touching or moving each object once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0" y="43891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40</a:t>
            </a:r>
            <a:r>
              <a:rPr lang="en-US" sz="18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minutes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1224373" y="221581"/>
            <a:ext cx="6309360" cy="300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342900">
              <a:defRPr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Lesson Plan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</p:txBody>
      </p:sp>
      <p:sp>
        <p:nvSpPr>
          <p:cNvPr id="3" name="Subtitle"/>
          <p:cNvSpPr/>
          <p:nvPr/>
        </p:nvSpPr>
        <p:spPr>
          <a:xfrm>
            <a:off x="1325253" y="649593"/>
            <a:ext cx="5662776" cy="489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342900">
              <a:defRPr/>
            </a:pPr>
            <a:r>
              <a:rPr lang="en-US" sz="12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40-minute lesson </a:t>
            </a:r>
            <a:endParaRPr lang="en-GB" sz="1200" i="1" dirty="0">
              <a:solidFill>
                <a:srgbClr val="2A5A5A"/>
              </a:solidFill>
              <a:latin typeface="Comic Sans MS" pitchFamily="34" charset="0"/>
              <a:ea typeface="Comic Sans MS" pitchFamily="34" charset="-122"/>
              <a:cs typeface="Comic Sans MS" pitchFamily="34" charset="-120"/>
            </a:endParaRPr>
          </a:p>
        </p:txBody>
      </p:sp>
      <p:sp>
        <p:nvSpPr>
          <p:cNvPr id="4" name="Timing 1"/>
          <p:cNvSpPr/>
          <p:nvPr/>
        </p:nvSpPr>
        <p:spPr>
          <a:xfrm>
            <a:off x="1325253" y="1061614"/>
            <a:ext cx="5662776" cy="664057"/>
          </a:xfrm>
          <a:prstGeom prst="roundRect">
            <a:avLst>
              <a:gd name="adj" fmla="val 5000"/>
            </a:avLst>
          </a:prstGeom>
          <a:solidFill>
            <a:srgbClr val="E8F0FF"/>
          </a:solidFill>
          <a:ln w="6350">
            <a:solidFill>
              <a:srgbClr val="CCCCCC"/>
            </a:solidFill>
            <a:prstDash val="solid"/>
          </a:ln>
        </p:spPr>
        <p:txBody>
          <a:bodyPr wrap="square" lIns="102870" tIns="34290" rIns="68580" bIns="34290" rtlCol="0" anchor="ctr"/>
          <a:lstStyle/>
          <a:p>
            <a:pPr defTabSz="342900">
              <a:defRPr/>
            </a:pPr>
            <a:r>
              <a:rPr lang="en-US" sz="1125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⏰  Fluency Starter and Vocabulary</a:t>
            </a:r>
            <a:r>
              <a:rPr lang="en-US" sz="1125" b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      5 min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</p:txBody>
      </p:sp>
      <p:sp>
        <p:nvSpPr>
          <p:cNvPr id="6" name="Timing 3"/>
          <p:cNvSpPr/>
          <p:nvPr/>
        </p:nvSpPr>
        <p:spPr>
          <a:xfrm>
            <a:off x="1325253" y="1805663"/>
            <a:ext cx="5662776" cy="664057"/>
          </a:xfrm>
          <a:prstGeom prst="roundRect">
            <a:avLst>
              <a:gd name="adj" fmla="val 5000"/>
            </a:avLst>
          </a:prstGeom>
          <a:solidFill>
            <a:srgbClr val="FFF8E0"/>
          </a:solidFill>
          <a:ln w="6350">
            <a:solidFill>
              <a:srgbClr val="CCCCCC"/>
            </a:solidFill>
            <a:prstDash val="solid"/>
          </a:ln>
        </p:spPr>
        <p:txBody>
          <a:bodyPr wrap="square" lIns="102870" tIns="34290" rIns="68580" bIns="34290" rtlCol="0" anchor="ctr"/>
          <a:lstStyle/>
          <a:p>
            <a:pPr defTabSz="342900">
              <a:defRPr/>
            </a:pPr>
            <a:r>
              <a:rPr lang="en-US" sz="1125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📋  My Turn</a:t>
            </a:r>
            <a:r>
              <a:rPr lang="en-US" sz="1125" b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                               10 min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</p:txBody>
      </p:sp>
      <p:sp>
        <p:nvSpPr>
          <p:cNvPr id="7" name="Timing 4"/>
          <p:cNvSpPr/>
          <p:nvPr/>
        </p:nvSpPr>
        <p:spPr>
          <a:xfrm>
            <a:off x="1325253" y="2544680"/>
            <a:ext cx="5662776" cy="664057"/>
          </a:xfrm>
          <a:prstGeom prst="roundRect">
            <a:avLst>
              <a:gd name="adj" fmla="val 5000"/>
            </a:avLst>
          </a:prstGeom>
          <a:solidFill>
            <a:srgbClr val="FFE8E8"/>
          </a:solidFill>
          <a:ln w="6350">
            <a:solidFill>
              <a:srgbClr val="CCCCCC"/>
            </a:solidFill>
            <a:prstDash val="solid"/>
          </a:ln>
        </p:spPr>
        <p:txBody>
          <a:bodyPr wrap="square" lIns="102870" tIns="34290" rIns="68580" bIns="34290" rtlCol="0" anchor="ctr"/>
          <a:lstStyle/>
          <a:p>
            <a:pPr defTabSz="342900">
              <a:defRPr/>
            </a:pPr>
            <a:r>
              <a:rPr lang="en-US" sz="1125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✏️  Do Together</a:t>
            </a:r>
            <a:r>
              <a:rPr lang="en-US" sz="1125" b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                          10 min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</p:txBody>
      </p:sp>
      <p:sp>
        <p:nvSpPr>
          <p:cNvPr id="9" name="Timing 6"/>
          <p:cNvSpPr/>
          <p:nvPr/>
        </p:nvSpPr>
        <p:spPr>
          <a:xfrm>
            <a:off x="1325253" y="3283697"/>
            <a:ext cx="5662776" cy="664057"/>
          </a:xfrm>
          <a:prstGeom prst="roundRect">
            <a:avLst>
              <a:gd name="adj" fmla="val 5000"/>
            </a:avLst>
          </a:prstGeom>
          <a:solidFill>
            <a:srgbClr val="F0E8FF"/>
          </a:solidFill>
          <a:ln w="6350">
            <a:solidFill>
              <a:srgbClr val="CCCCCC"/>
            </a:solidFill>
            <a:prstDash val="solid"/>
          </a:ln>
        </p:spPr>
        <p:txBody>
          <a:bodyPr wrap="square" lIns="102870" tIns="34290" rIns="68580" bIns="34290" rtlCol="0" anchor="ctr"/>
          <a:lstStyle/>
          <a:p>
            <a:pPr defTabSz="342900">
              <a:defRPr/>
            </a:pPr>
            <a:r>
              <a:rPr lang="en-US" sz="1125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★  Independent Practice</a:t>
            </a:r>
            <a:r>
              <a:rPr lang="en-US" sz="1125" b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                  10 min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  <a:p>
            <a:pPr defTabSz="342900">
              <a:defRPr/>
            </a:pPr>
            <a:r>
              <a:rPr lang="en-US" sz="788" i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Differentiated tasks: Support, Core, and Challenge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</p:txBody>
      </p:sp>
      <p:sp>
        <p:nvSpPr>
          <p:cNvPr id="10" name="Timing 7"/>
          <p:cNvSpPr/>
          <p:nvPr/>
        </p:nvSpPr>
        <p:spPr>
          <a:xfrm>
            <a:off x="1325253" y="4022714"/>
            <a:ext cx="5662776" cy="664057"/>
          </a:xfrm>
          <a:prstGeom prst="roundRect">
            <a:avLst>
              <a:gd name="adj" fmla="val 5000"/>
            </a:avLst>
          </a:prstGeom>
          <a:solidFill>
            <a:srgbClr val="E8F0E8"/>
          </a:solidFill>
          <a:ln w="6350">
            <a:solidFill>
              <a:srgbClr val="CCCCCC"/>
            </a:solidFill>
            <a:prstDash val="solid"/>
          </a:ln>
        </p:spPr>
        <p:txBody>
          <a:bodyPr wrap="square" lIns="102870" tIns="34290" rIns="68580" bIns="34290" rtlCol="0" anchor="ctr"/>
          <a:lstStyle/>
          <a:p>
            <a:pPr defTabSz="342900">
              <a:defRPr/>
            </a:pPr>
            <a:r>
              <a:rPr lang="en-US" sz="1125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🔍  Plenary   </a:t>
            </a:r>
            <a:r>
              <a:rPr lang="en-US" sz="1125" b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                               5 min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0342" y="750916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Learning Objective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01782" y="1665316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LO: To count sets of objects accurately to 10 by touching or moving each object once.</a:t>
            </a:r>
            <a:endParaRPr lang="en-US" sz="2000"/>
          </a:p>
          <a:p>
            <a:pPr marL="0" indent="0">
              <a:buNone/>
            </a:pPr>
            <a:r>
              <a:rPr lang="en-US" sz="2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</a:t>
            </a:r>
            <a:endParaRPr lang="en-US" sz="2000"/>
          </a:p>
          <a:p>
            <a:pPr marL="0" indent="0">
              <a:buNone/>
            </a:pPr>
            <a:r>
              <a:rPr lang="en-US" sz="20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Success Criteria:</a:t>
            </a:r>
            <a:endParaRPr lang="en-US" sz="2000"/>
          </a:p>
          <a:p>
            <a:pPr marL="0" indent="0">
              <a:buNone/>
            </a:pPr>
            <a:r>
              <a:rPr lang="en-US" sz="2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count objects carefully by touching each object once.</a:t>
            </a:r>
            <a:endParaRPr lang="en-US" sz="2000"/>
          </a:p>
          <a:p>
            <a:pPr marL="0" indent="0">
              <a:buNone/>
            </a:pPr>
            <a:r>
              <a:rPr lang="en-US" sz="2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say the total using the last number counted.</a:t>
            </a:r>
            <a:endParaRPr lang="en-US" sz="2000"/>
          </a:p>
          <a:p>
            <a:pPr marL="0" indent="0">
              <a:buNone/>
            </a:pPr>
            <a:r>
              <a:rPr lang="en-US" sz="2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spot when a set has been counted incorrectly.</a:t>
            </a:r>
            <a:endParaRPr lang="en-US" sz="2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Key Vocabulary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6576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246888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number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numeral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67512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how many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36576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total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246888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altogether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457200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more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667512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less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36576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same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246888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57200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667512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Pictorial </a:t>
            </a: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Fluency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50128" y="971750"/>
            <a:ext cx="6005343" cy="3200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Look at the picture. How many objects can you see?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 the dots. Touch each one as you count.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How many cubes are in the line?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Can you count the scattered stars? Remember: touch each one once!</a:t>
            </a:r>
            <a:endParaRPr lang="en-US" sz="2400" dirty="0"/>
          </a:p>
        </p:txBody>
      </p:sp>
      <p:pic>
        <p:nvPicPr>
          <p:cNvPr id="20" name="Fluency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7563" y="415779"/>
            <a:ext cx="1792037" cy="17920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FluencyImage">
            <a:extLst>
              <a:ext uri="{FF2B5EF4-FFF2-40B4-BE49-F238E27FC236}">
                <a16:creationId xmlns:a16="http://schemas.microsoft.com/office/drawing/2014/main" id="{3FC34682-B424-98FB-3E48-C4B2898A5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9197" y="2919956"/>
            <a:ext cx="479804" cy="4798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FluencyImage">
            <a:extLst>
              <a:ext uri="{FF2B5EF4-FFF2-40B4-BE49-F238E27FC236}">
                <a16:creationId xmlns:a16="http://schemas.microsoft.com/office/drawing/2014/main" id="{62537B8C-725E-665C-1F5E-F8D56DEA10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3436" y="2919956"/>
            <a:ext cx="479804" cy="4798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FluencyImage">
            <a:extLst>
              <a:ext uri="{FF2B5EF4-FFF2-40B4-BE49-F238E27FC236}">
                <a16:creationId xmlns:a16="http://schemas.microsoft.com/office/drawing/2014/main" id="{3FD6DAF7-FAED-96E4-1FDD-FF99103D1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675" y="2919956"/>
            <a:ext cx="479804" cy="4798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Star: 5 Points 9">
            <a:extLst>
              <a:ext uri="{FF2B5EF4-FFF2-40B4-BE49-F238E27FC236}">
                <a16:creationId xmlns:a16="http://schemas.microsoft.com/office/drawing/2014/main" id="{07067DDE-EC06-B545-ED1C-6C82F3E03A62}"/>
              </a:ext>
            </a:extLst>
          </p:cNvPr>
          <p:cNvSpPr/>
          <p:nvPr/>
        </p:nvSpPr>
        <p:spPr>
          <a:xfrm>
            <a:off x="2792946" y="4677801"/>
            <a:ext cx="385894" cy="336798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AAD1297D-0FFC-E1EA-531C-7D81F4E45E61}"/>
              </a:ext>
            </a:extLst>
          </p:cNvPr>
          <p:cNvSpPr/>
          <p:nvPr/>
        </p:nvSpPr>
        <p:spPr>
          <a:xfrm>
            <a:off x="4976069" y="4486842"/>
            <a:ext cx="385894" cy="336798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9DC2358E-34A4-35D7-7C40-1CCEF4B1D03D}"/>
              </a:ext>
            </a:extLst>
          </p:cNvPr>
          <p:cNvSpPr/>
          <p:nvPr/>
        </p:nvSpPr>
        <p:spPr>
          <a:xfrm>
            <a:off x="878270" y="4511339"/>
            <a:ext cx="385894" cy="336798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9B389EF5-98C6-4A33-65ED-92BB0D944339}"/>
              </a:ext>
            </a:extLst>
          </p:cNvPr>
          <p:cNvSpPr/>
          <p:nvPr/>
        </p:nvSpPr>
        <p:spPr>
          <a:xfrm>
            <a:off x="7100293" y="4318443"/>
            <a:ext cx="385894" cy="336798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8CB04F2D-BF82-3CAD-AD25-EF3034ADA443}"/>
              </a:ext>
            </a:extLst>
          </p:cNvPr>
          <p:cNvSpPr/>
          <p:nvPr/>
        </p:nvSpPr>
        <p:spPr>
          <a:xfrm>
            <a:off x="3352800" y="3875803"/>
            <a:ext cx="385894" cy="336798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09DEBE94-F6A2-21C4-D32D-BFFEA8C10635}"/>
              </a:ext>
            </a:extLst>
          </p:cNvPr>
          <p:cNvSpPr/>
          <p:nvPr/>
        </p:nvSpPr>
        <p:spPr>
          <a:xfrm>
            <a:off x="5217141" y="288662"/>
            <a:ext cx="385894" cy="336798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A9804449-34A5-2784-1674-51F8EF2A4FB1}"/>
              </a:ext>
            </a:extLst>
          </p:cNvPr>
          <p:cNvSpPr/>
          <p:nvPr/>
        </p:nvSpPr>
        <p:spPr>
          <a:xfrm>
            <a:off x="1862356" y="3823602"/>
            <a:ext cx="385894" cy="336798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Do – </a:t>
            </a: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Teacher Models Counting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500000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am counting carefully so I do not miss any objects and I do not count any object twice. Count with me.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say one number name for each object.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When I stop, the last number I say tells me how many there are altogether.</a:t>
            </a:r>
          </a:p>
          <a:p>
            <a:pPr marL="0" indent="0">
              <a:buNone/>
            </a:pPr>
            <a:endParaRPr lang="en-US" sz="2000" dirty="0">
              <a:solidFill>
                <a:srgbClr val="0A1F44"/>
              </a:solidFill>
              <a:latin typeface="Comic Sans MS" pitchFamily="34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</a:rPr>
              <a:t>Ten!</a:t>
            </a:r>
            <a:endParaRPr lang="en-US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B40E74-F0DF-0B35-225F-26951B1DEECB}"/>
              </a:ext>
            </a:extLst>
          </p:cNvPr>
          <p:cNvSpPr/>
          <p:nvPr/>
        </p:nvSpPr>
        <p:spPr>
          <a:xfrm>
            <a:off x="6030005" y="1463040"/>
            <a:ext cx="182880" cy="182880"/>
          </a:xfrm>
          <a:prstGeom prst="rect">
            <a:avLst/>
          </a:prstGeom>
          <a:solidFill>
            <a:srgbClr val="D6F4E4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3DC6AB-4C1C-5A28-3192-56DDBB6B4067}"/>
              </a:ext>
            </a:extLst>
          </p:cNvPr>
          <p:cNvSpPr/>
          <p:nvPr/>
        </p:nvSpPr>
        <p:spPr>
          <a:xfrm>
            <a:off x="6694250" y="1463040"/>
            <a:ext cx="182880" cy="182880"/>
          </a:xfrm>
          <a:prstGeom prst="rect">
            <a:avLst/>
          </a:prstGeom>
          <a:solidFill>
            <a:srgbClr val="D6F4E4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A05849-A6F0-1877-5549-EFC3AE241302}"/>
              </a:ext>
            </a:extLst>
          </p:cNvPr>
          <p:cNvSpPr/>
          <p:nvPr/>
        </p:nvSpPr>
        <p:spPr>
          <a:xfrm>
            <a:off x="7350934" y="1463040"/>
            <a:ext cx="182880" cy="182880"/>
          </a:xfrm>
          <a:prstGeom prst="rect">
            <a:avLst/>
          </a:prstGeom>
          <a:solidFill>
            <a:srgbClr val="D6F4E4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A59056-7B90-B2C2-C986-98EAB8C97243}"/>
              </a:ext>
            </a:extLst>
          </p:cNvPr>
          <p:cNvSpPr/>
          <p:nvPr/>
        </p:nvSpPr>
        <p:spPr>
          <a:xfrm>
            <a:off x="6891728" y="1771860"/>
            <a:ext cx="182880" cy="182880"/>
          </a:xfrm>
          <a:prstGeom prst="rect">
            <a:avLst/>
          </a:prstGeom>
          <a:solidFill>
            <a:srgbClr val="D6F4E4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9038DA-04BA-C4E7-096B-8BCFC0D9D1AA}"/>
              </a:ext>
            </a:extLst>
          </p:cNvPr>
          <p:cNvSpPr/>
          <p:nvPr/>
        </p:nvSpPr>
        <p:spPr>
          <a:xfrm>
            <a:off x="7206805" y="1771860"/>
            <a:ext cx="182880" cy="182880"/>
          </a:xfrm>
          <a:prstGeom prst="rect">
            <a:avLst/>
          </a:prstGeom>
          <a:solidFill>
            <a:srgbClr val="D6F4E4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E0FCF8-C6DE-6F1E-9027-70CE36A0F215}"/>
              </a:ext>
            </a:extLst>
          </p:cNvPr>
          <p:cNvSpPr/>
          <p:nvPr/>
        </p:nvSpPr>
        <p:spPr>
          <a:xfrm>
            <a:off x="6367592" y="1463040"/>
            <a:ext cx="182880" cy="182880"/>
          </a:xfrm>
          <a:prstGeom prst="rect">
            <a:avLst/>
          </a:prstGeom>
          <a:solidFill>
            <a:srgbClr val="D6F4E4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9B6CF6-2C98-03A8-07DF-1756E4383D5D}"/>
              </a:ext>
            </a:extLst>
          </p:cNvPr>
          <p:cNvSpPr/>
          <p:nvPr/>
        </p:nvSpPr>
        <p:spPr>
          <a:xfrm>
            <a:off x="7020908" y="1463040"/>
            <a:ext cx="182880" cy="182880"/>
          </a:xfrm>
          <a:prstGeom prst="rect">
            <a:avLst/>
          </a:prstGeom>
          <a:solidFill>
            <a:srgbClr val="D6F4E4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A733CD-9585-872C-5EF2-93E310D68956}"/>
              </a:ext>
            </a:extLst>
          </p:cNvPr>
          <p:cNvSpPr/>
          <p:nvPr/>
        </p:nvSpPr>
        <p:spPr>
          <a:xfrm>
            <a:off x="7709732" y="1463040"/>
            <a:ext cx="182880" cy="182880"/>
          </a:xfrm>
          <a:prstGeom prst="rect">
            <a:avLst/>
          </a:prstGeom>
          <a:solidFill>
            <a:srgbClr val="D6F4E4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23A0B1-018E-76B8-81C5-A9F8F06765DF}"/>
              </a:ext>
            </a:extLst>
          </p:cNvPr>
          <p:cNvSpPr/>
          <p:nvPr/>
        </p:nvSpPr>
        <p:spPr>
          <a:xfrm>
            <a:off x="6229324" y="1771860"/>
            <a:ext cx="182880" cy="182880"/>
          </a:xfrm>
          <a:prstGeom prst="rect">
            <a:avLst/>
          </a:prstGeom>
          <a:solidFill>
            <a:srgbClr val="D6F4E4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B6F8E5E-64EF-0B49-1027-6FE079E43F8C}"/>
              </a:ext>
            </a:extLst>
          </p:cNvPr>
          <p:cNvSpPr/>
          <p:nvPr/>
        </p:nvSpPr>
        <p:spPr>
          <a:xfrm>
            <a:off x="6560526" y="1771860"/>
            <a:ext cx="182880" cy="182880"/>
          </a:xfrm>
          <a:prstGeom prst="rect">
            <a:avLst/>
          </a:prstGeom>
          <a:solidFill>
            <a:srgbClr val="D6F4E4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FAA82B-69AD-A558-D69C-DFB2AE1FE8B9}"/>
              </a:ext>
            </a:extLst>
          </p:cNvPr>
          <p:cNvSpPr/>
          <p:nvPr/>
        </p:nvSpPr>
        <p:spPr>
          <a:xfrm>
            <a:off x="6454649" y="3188761"/>
            <a:ext cx="182880" cy="182880"/>
          </a:xfrm>
          <a:prstGeom prst="rect">
            <a:avLst/>
          </a:prstGeom>
          <a:solidFill>
            <a:srgbClr val="D6F4E4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CCAEE0-BB06-C951-21D4-AA478D63880F}"/>
              </a:ext>
            </a:extLst>
          </p:cNvPr>
          <p:cNvSpPr/>
          <p:nvPr/>
        </p:nvSpPr>
        <p:spPr>
          <a:xfrm>
            <a:off x="6637529" y="3188761"/>
            <a:ext cx="182880" cy="182880"/>
          </a:xfrm>
          <a:prstGeom prst="rect">
            <a:avLst/>
          </a:prstGeom>
          <a:solidFill>
            <a:srgbClr val="D6F4E4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33F661-C70E-DFC2-8C53-3C3B4B9EB947}"/>
              </a:ext>
            </a:extLst>
          </p:cNvPr>
          <p:cNvSpPr/>
          <p:nvPr/>
        </p:nvSpPr>
        <p:spPr>
          <a:xfrm>
            <a:off x="6820410" y="3188761"/>
            <a:ext cx="182880" cy="182880"/>
          </a:xfrm>
          <a:prstGeom prst="rect">
            <a:avLst/>
          </a:prstGeom>
          <a:solidFill>
            <a:srgbClr val="D6F4E4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BC1D005-93C2-4AA4-C5D3-23CAA4AAE07E}"/>
              </a:ext>
            </a:extLst>
          </p:cNvPr>
          <p:cNvSpPr/>
          <p:nvPr/>
        </p:nvSpPr>
        <p:spPr>
          <a:xfrm>
            <a:off x="7003289" y="3188761"/>
            <a:ext cx="182880" cy="182880"/>
          </a:xfrm>
          <a:prstGeom prst="rect">
            <a:avLst/>
          </a:prstGeom>
          <a:solidFill>
            <a:srgbClr val="D6F4E4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7C2B8C-D15A-942F-7471-C8E8298C1236}"/>
              </a:ext>
            </a:extLst>
          </p:cNvPr>
          <p:cNvSpPr/>
          <p:nvPr/>
        </p:nvSpPr>
        <p:spPr>
          <a:xfrm>
            <a:off x="7186170" y="3188761"/>
            <a:ext cx="182880" cy="182880"/>
          </a:xfrm>
          <a:prstGeom prst="rect">
            <a:avLst/>
          </a:prstGeom>
          <a:solidFill>
            <a:srgbClr val="D6F4E4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FE70FC5-A742-5732-E637-8CEA7CD02676}"/>
              </a:ext>
            </a:extLst>
          </p:cNvPr>
          <p:cNvSpPr/>
          <p:nvPr/>
        </p:nvSpPr>
        <p:spPr>
          <a:xfrm>
            <a:off x="6454649" y="3371641"/>
            <a:ext cx="182880" cy="182880"/>
          </a:xfrm>
          <a:prstGeom prst="rect">
            <a:avLst/>
          </a:prstGeom>
          <a:solidFill>
            <a:srgbClr val="D6F4E4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690D5C-FE5E-B516-ABC5-05396DEFAEE7}"/>
              </a:ext>
            </a:extLst>
          </p:cNvPr>
          <p:cNvSpPr/>
          <p:nvPr/>
        </p:nvSpPr>
        <p:spPr>
          <a:xfrm>
            <a:off x="6637529" y="3371641"/>
            <a:ext cx="182880" cy="182880"/>
          </a:xfrm>
          <a:prstGeom prst="rect">
            <a:avLst/>
          </a:prstGeom>
          <a:solidFill>
            <a:srgbClr val="D6F4E4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7B5A7DD-4BDE-F86B-275C-3D9269C89890}"/>
              </a:ext>
            </a:extLst>
          </p:cNvPr>
          <p:cNvSpPr/>
          <p:nvPr/>
        </p:nvSpPr>
        <p:spPr>
          <a:xfrm>
            <a:off x="6820410" y="3371641"/>
            <a:ext cx="182880" cy="182880"/>
          </a:xfrm>
          <a:prstGeom prst="rect">
            <a:avLst/>
          </a:prstGeom>
          <a:solidFill>
            <a:srgbClr val="D6F4E4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4A86F0-5D3C-03C5-2B36-E9F4277F0C8E}"/>
              </a:ext>
            </a:extLst>
          </p:cNvPr>
          <p:cNvSpPr/>
          <p:nvPr/>
        </p:nvSpPr>
        <p:spPr>
          <a:xfrm>
            <a:off x="7003289" y="3371641"/>
            <a:ext cx="182880" cy="182880"/>
          </a:xfrm>
          <a:prstGeom prst="rect">
            <a:avLst/>
          </a:prstGeom>
          <a:solidFill>
            <a:srgbClr val="D6F4E4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BFF6FDA-1533-13FD-5A37-EBECDC9D19DE}"/>
              </a:ext>
            </a:extLst>
          </p:cNvPr>
          <p:cNvSpPr/>
          <p:nvPr/>
        </p:nvSpPr>
        <p:spPr>
          <a:xfrm>
            <a:off x="7186170" y="3371641"/>
            <a:ext cx="182880" cy="182880"/>
          </a:xfrm>
          <a:prstGeom prst="rect">
            <a:avLst/>
          </a:prstGeom>
          <a:solidFill>
            <a:srgbClr val="D6F4E4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Now your turn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500000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 one object at a time.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Say one number name for each object.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 last number you say tells you the total.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“There are __ objects altogether because the last number I said was __.”</a:t>
            </a:r>
            <a:endParaRPr lang="en-US" sz="2000" dirty="0"/>
          </a:p>
        </p:txBody>
      </p:sp>
      <p:pic>
        <p:nvPicPr>
          <p:cNvPr id="20" name="CountersImage"/>
          <p:cNvPicPr>
            <a:picLocks noChangeAspect="1"/>
          </p:cNvPicPr>
          <p:nvPr/>
        </p:nvPicPr>
        <p:blipFill>
          <a:blip r:embed="rId3"/>
          <a:srcRect t="18908" b="32485"/>
          <a:stretch>
            <a:fillRect/>
          </a:stretch>
        </p:blipFill>
        <p:spPr>
          <a:xfrm>
            <a:off x="5619897" y="1708942"/>
            <a:ext cx="3066903" cy="14907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We Do – Guided Practice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5000000" cy="3900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 these sets together using cubes, counters and pictures.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Can you spot the mistake? 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counted this set and got 7. 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But look – I counted this counter twice!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How many are there really?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Stem sentence:</a:t>
            </a:r>
          </a:p>
          <a:p>
            <a:pPr marL="0" indent="0">
              <a:buNone/>
            </a:pPr>
            <a:r>
              <a:rPr lang="en-US" sz="1800" i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“There are __ objects altogether because the last number I said was __.”</a:t>
            </a:r>
            <a:endParaRPr lang="en-US" sz="18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693F879-6F69-0B44-145E-A92543DCD5C5}"/>
              </a:ext>
            </a:extLst>
          </p:cNvPr>
          <p:cNvSpPr/>
          <p:nvPr/>
        </p:nvSpPr>
        <p:spPr>
          <a:xfrm>
            <a:off x="5883280" y="2018813"/>
            <a:ext cx="320040" cy="32004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28AC8B7-8E71-9801-629A-4C45CC7E0FD4}"/>
              </a:ext>
            </a:extLst>
          </p:cNvPr>
          <p:cNvSpPr/>
          <p:nvPr/>
        </p:nvSpPr>
        <p:spPr>
          <a:xfrm>
            <a:off x="6313048" y="2018813"/>
            <a:ext cx="320040" cy="32004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F7D9916-9AF7-6E24-3D71-1BA6FB2B0F5C}"/>
              </a:ext>
            </a:extLst>
          </p:cNvPr>
          <p:cNvSpPr/>
          <p:nvPr/>
        </p:nvSpPr>
        <p:spPr>
          <a:xfrm>
            <a:off x="6742816" y="2018813"/>
            <a:ext cx="320040" cy="32004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4FE8BAE-E550-7C1D-A787-F6890850F549}"/>
              </a:ext>
            </a:extLst>
          </p:cNvPr>
          <p:cNvSpPr/>
          <p:nvPr/>
        </p:nvSpPr>
        <p:spPr>
          <a:xfrm>
            <a:off x="7172584" y="2018813"/>
            <a:ext cx="320040" cy="32004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AA82B6B-CC9F-024B-8340-934062D966E6}"/>
              </a:ext>
            </a:extLst>
          </p:cNvPr>
          <p:cNvSpPr/>
          <p:nvPr/>
        </p:nvSpPr>
        <p:spPr>
          <a:xfrm>
            <a:off x="7602352" y="2018813"/>
            <a:ext cx="320040" cy="32004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56BBF35-8D50-95F9-E74F-E9B96AAF8A54}"/>
              </a:ext>
            </a:extLst>
          </p:cNvPr>
          <p:cNvSpPr/>
          <p:nvPr/>
        </p:nvSpPr>
        <p:spPr>
          <a:xfrm>
            <a:off x="8032120" y="2018813"/>
            <a:ext cx="320040" cy="32004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You Do – </a:t>
            </a: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1 (Support)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320039" y="914399"/>
            <a:ext cx="4906301" cy="3061983"/>
          </a:xfrm>
          <a:prstGeom prst="roundRect">
            <a:avLst>
              <a:gd name="adj" fmla="val 6897"/>
            </a:avLst>
          </a:prstGeom>
          <a:solidFill>
            <a:srgbClr val="FFE8E8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4" name="Text 2"/>
          <p:cNvSpPr/>
          <p:nvPr/>
        </p:nvSpPr>
        <p:spPr>
          <a:xfrm>
            <a:off x="320040" y="987552"/>
            <a:ext cx="5200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1 – Support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29768" y="1371600"/>
            <a:ext cx="4586849" cy="19756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Count these cubes and say the total.</a:t>
            </a:r>
            <a:endParaRPr lang="en-US" sz="16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Count the counters and circle the correct numeral.</a:t>
            </a:r>
            <a:endParaRPr lang="en-US" sz="16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3) Count the dice arranged in a line.</a:t>
            </a:r>
            <a:endParaRPr lang="en-US" sz="16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4) Count the dots on the dice</a:t>
            </a:r>
            <a:endParaRPr lang="en-US" sz="16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5) Match each set to its number</a:t>
            </a:r>
          </a:p>
          <a:p>
            <a:pPr marL="0" indent="0" algn="l">
              <a:lnSpc>
                <a:spcPct val="115000"/>
              </a:lnSpc>
              <a:buNone/>
            </a:pPr>
            <a:endParaRPr lang="en-US" sz="2400" b="1" dirty="0">
              <a:solidFill>
                <a:srgbClr val="0A1F44"/>
              </a:solidFill>
              <a:latin typeface="Comic Sans MS" pitchFamily="34" charset="0"/>
            </a:endParaRPr>
          </a:p>
          <a:p>
            <a:pPr marL="0" indent="0" algn="l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0070C0"/>
                </a:solidFill>
                <a:latin typeface="Comic Sans MS" pitchFamily="34" charset="0"/>
              </a:rPr>
              <a:t>3   4   11   20 </a:t>
            </a:r>
            <a:endParaRPr lang="en-US" sz="2400" b="1" dirty="0">
              <a:solidFill>
                <a:srgbClr val="0070C0"/>
              </a:solidFill>
            </a:endParaRPr>
          </a:p>
        </p:txBody>
      </p:sp>
      <p:pic>
        <p:nvPicPr>
          <p:cNvPr id="20" name="Group1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040" y="1353312"/>
            <a:ext cx="2609821" cy="1947385"/>
          </a:xfrm>
          <a:prstGeom prst="rect">
            <a:avLst/>
          </a:prstGeom>
        </p:spPr>
      </p:pic>
      <p:pic>
        <p:nvPicPr>
          <p:cNvPr id="12" name="FluencyImage">
            <a:extLst>
              <a:ext uri="{FF2B5EF4-FFF2-40B4-BE49-F238E27FC236}">
                <a16:creationId xmlns:a16="http://schemas.microsoft.com/office/drawing/2014/main" id="{B4BD175D-079E-94C5-4719-093702B646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1" y="4155948"/>
            <a:ext cx="451120" cy="451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FluencyImage">
            <a:extLst>
              <a:ext uri="{FF2B5EF4-FFF2-40B4-BE49-F238E27FC236}">
                <a16:creationId xmlns:a16="http://schemas.microsoft.com/office/drawing/2014/main" id="{9CA782FA-A536-1FED-F113-75F5038DE1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222" y="4155948"/>
            <a:ext cx="451120" cy="451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FluencyImage">
            <a:extLst>
              <a:ext uri="{FF2B5EF4-FFF2-40B4-BE49-F238E27FC236}">
                <a16:creationId xmlns:a16="http://schemas.microsoft.com/office/drawing/2014/main" id="{7574FD4F-62BE-8C8E-7BB6-262496F6E3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6166" y="4155948"/>
            <a:ext cx="451120" cy="451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FluencyImage">
            <a:extLst>
              <a:ext uri="{FF2B5EF4-FFF2-40B4-BE49-F238E27FC236}">
                <a16:creationId xmlns:a16="http://schemas.microsoft.com/office/drawing/2014/main" id="{30726375-1568-D82E-990E-AD0182B1CB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3110" y="4155948"/>
            <a:ext cx="451120" cy="451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You Do – </a:t>
            </a: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2 (Expected)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320040" y="914400"/>
            <a:ext cx="5200000" cy="3931920"/>
          </a:xfrm>
          <a:prstGeom prst="roundRect">
            <a:avLst>
              <a:gd name="adj" fmla="val 6897"/>
            </a:avLst>
          </a:prstGeom>
          <a:solidFill>
            <a:srgbClr val="E0E8F8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 sz="4000"/>
          </a:p>
        </p:txBody>
      </p:sp>
      <p:sp>
        <p:nvSpPr>
          <p:cNvPr id="4" name="Text 2"/>
          <p:cNvSpPr/>
          <p:nvPr/>
        </p:nvSpPr>
        <p:spPr>
          <a:xfrm>
            <a:off x="320040" y="987552"/>
            <a:ext cx="5200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2 – Core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29768" y="1371600"/>
            <a:ext cx="480000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Count the red apples. How many? </a:t>
            </a:r>
            <a:endParaRPr lang="en-US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How many green apples? </a:t>
            </a:r>
            <a:endParaRPr lang="en-US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3) How many apples altogether?</a:t>
            </a:r>
            <a:endParaRPr lang="en-US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4) Which are more ? The red apples or the green apples? </a:t>
            </a:r>
            <a:endParaRPr lang="en-US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5) Draw your own set to show 10.</a:t>
            </a:r>
            <a:endParaRPr lang="en-US" dirty="0"/>
          </a:p>
        </p:txBody>
      </p:sp>
      <p:pic>
        <p:nvPicPr>
          <p:cNvPr id="20" name="Group2Image"/>
          <p:cNvPicPr>
            <a:picLocks noChangeAspect="1"/>
          </p:cNvPicPr>
          <p:nvPr/>
        </p:nvPicPr>
        <p:blipFill>
          <a:blip r:embed="rId3"/>
          <a:srcRect t="19048" r="54305" b="26455"/>
          <a:stretch>
            <a:fillRect/>
          </a:stretch>
        </p:blipFill>
        <p:spPr>
          <a:xfrm>
            <a:off x="5229768" y="1353312"/>
            <a:ext cx="2069442" cy="16349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Group2Image">
            <a:extLst>
              <a:ext uri="{FF2B5EF4-FFF2-40B4-BE49-F238E27FC236}">
                <a16:creationId xmlns:a16="http://schemas.microsoft.com/office/drawing/2014/main" id="{1DD43C94-8808-86E8-E2F8-516A63D84D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695" t="19048" b="26455"/>
          <a:stretch>
            <a:fillRect/>
          </a:stretch>
        </p:blipFill>
        <p:spPr>
          <a:xfrm>
            <a:off x="6391040" y="3210418"/>
            <a:ext cx="2323192" cy="15444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You Do – Group 3 (Greater Depth)</a:t>
            </a:r>
            <a:endParaRPr lang="en-US" sz="3200"/>
          </a:p>
        </p:txBody>
      </p:sp>
      <p:sp>
        <p:nvSpPr>
          <p:cNvPr id="15" name="Shape BG"/>
          <p:cNvSpPr/>
          <p:nvPr/>
        </p:nvSpPr>
        <p:spPr>
          <a:xfrm>
            <a:off x="320040" y="914400"/>
            <a:ext cx="5200000" cy="3931920"/>
          </a:xfrm>
          <a:prstGeom prst="roundRect">
            <a:avLst>
              <a:gd name="adj" fmla="val 6897"/>
            </a:avLst>
          </a:prstGeom>
          <a:solidFill>
            <a:srgbClr val="F0E8FF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Group Header"/>
          <p:cNvSpPr/>
          <p:nvPr/>
        </p:nvSpPr>
        <p:spPr>
          <a:xfrm>
            <a:off x="320040" y="987552"/>
            <a:ext cx="5200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3 – Greater Depth</a:t>
            </a:r>
            <a:endParaRPr lang="en-US" sz="1300"/>
          </a:p>
        </p:txBody>
      </p:sp>
      <p:sp>
        <p:nvSpPr>
          <p:cNvPr id="3" name="Text 1"/>
          <p:cNvSpPr/>
          <p:nvPr/>
        </p:nvSpPr>
        <p:spPr>
          <a:xfrm>
            <a:off x="429768" y="1371600"/>
            <a:ext cx="480000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Is it true that the two sets of toys are the same ? 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Explain </a:t>
            </a:r>
          </a:p>
          <a:p>
            <a:pPr marL="0" indent="0"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3) I have mixed up all my toys. How many are there now? 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4) My friend said there are 9. Is that true? 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5) Complete: “I know this set shows 12 because ...”</a:t>
            </a:r>
            <a:endParaRPr lang="en-US" dirty="0"/>
          </a:p>
        </p:txBody>
      </p:sp>
      <p:pic>
        <p:nvPicPr>
          <p:cNvPr id="20" name="Group3Image"/>
          <p:cNvPicPr>
            <a:picLocks noChangeAspect="1"/>
          </p:cNvPicPr>
          <p:nvPr/>
        </p:nvPicPr>
        <p:blipFill>
          <a:blip r:embed="rId2"/>
          <a:srcRect t="37938" r="49744" b="42216"/>
          <a:stretch>
            <a:fillRect/>
          </a:stretch>
        </p:blipFill>
        <p:spPr>
          <a:xfrm>
            <a:off x="5629768" y="969230"/>
            <a:ext cx="3234190" cy="7681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Group3Image">
            <a:extLst>
              <a:ext uri="{FF2B5EF4-FFF2-40B4-BE49-F238E27FC236}">
                <a16:creationId xmlns:a16="http://schemas.microsoft.com/office/drawing/2014/main" id="{127A916F-9F89-BFFA-DD9C-930A7B9D93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537" t="17861" r="5215" b="22624"/>
          <a:stretch>
            <a:fillRect/>
          </a:stretch>
        </p:blipFill>
        <p:spPr>
          <a:xfrm>
            <a:off x="5838739" y="3136260"/>
            <a:ext cx="2122414" cy="17100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53082F-2811-32C7-2DF8-D90A7F84BB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8412" y="1858719"/>
            <a:ext cx="3255546" cy="7681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Plenary – Reasoning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500000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Sam counted 8 bears but touched one bear two times</a:t>
            </a: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.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Do you think there are 8 bears?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Explain your reasoning.</a:t>
            </a:r>
            <a:endParaRPr lang="en-US" sz="2400" dirty="0"/>
          </a:p>
        </p:txBody>
      </p:sp>
      <p:pic>
        <p:nvPicPr>
          <p:cNvPr id="20" name="Bears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9726" y="2779617"/>
            <a:ext cx="2410150" cy="15797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NEW" id="{53790DA8-B355-4040-A4A7-96263A172F20}" vid="{512ADB29-0569-4A39-AB21-9868B6F69B2B}"/>
    </a:ext>
  </a:extLst>
</a:theme>
</file>

<file path=ppt/theme/theme2.xml><?xml version="1.0" encoding="utf-8"?>
<a:theme xmlns:a="http://schemas.openxmlformats.org/drawingml/2006/main" name="1_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templateNEW</Template>
  <TotalTime>0</TotalTime>
  <Words>575</Words>
  <Application>Microsoft Office PowerPoint</Application>
  <PresentationFormat>On-screen Show (16:9)</PresentationFormat>
  <Paragraphs>105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Century Schoolbook</vt:lpstr>
      <vt:lpstr>Comic Sans MS</vt:lpstr>
      <vt:lpstr>Wingdings 2</vt:lpstr>
      <vt:lpstr>View</vt:lpstr>
      <vt:lpstr>1_View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Galina Doychinova</dc:creator>
  <cp:lastModifiedBy>Galina Doychinova</cp:lastModifiedBy>
  <cp:revision>1</cp:revision>
  <dcterms:created xsi:type="dcterms:W3CDTF">2026-05-12T11:12:54Z</dcterms:created>
  <dcterms:modified xsi:type="dcterms:W3CDTF">2026-05-12T12:57:51Z</dcterms:modified>
</cp:coreProperties>
</file>